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6.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2.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4.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5.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6.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7.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9.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0.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4" r:id="rId2"/>
    <p:sldMasterId id="2147483755" r:id="rId3"/>
    <p:sldMasterId id="2147483767" r:id="rId4"/>
    <p:sldMasterId id="2147483783" r:id="rId5"/>
    <p:sldMasterId id="2147483799" r:id="rId6"/>
    <p:sldMasterId id="2147483815" r:id="rId7"/>
    <p:sldMasterId id="2147483824" r:id="rId8"/>
    <p:sldMasterId id="2147483827" r:id="rId9"/>
    <p:sldMasterId id="2147483839" r:id="rId10"/>
    <p:sldMasterId id="2147483841" r:id="rId11"/>
    <p:sldMasterId id="2147483845" r:id="rId12"/>
    <p:sldMasterId id="2147483862" r:id="rId13"/>
    <p:sldMasterId id="2147483865" r:id="rId14"/>
    <p:sldMasterId id="2147483880" r:id="rId15"/>
    <p:sldMasterId id="2147483892" r:id="rId16"/>
    <p:sldMasterId id="2147483904" r:id="rId17"/>
    <p:sldMasterId id="2147483916" r:id="rId18"/>
    <p:sldMasterId id="2147483928" r:id="rId19"/>
    <p:sldMasterId id="2147483940" r:id="rId20"/>
    <p:sldMasterId id="2147483952" r:id="rId21"/>
  </p:sldMasterIdLst>
  <p:notesMasterIdLst>
    <p:notesMasterId r:id="rId85"/>
  </p:notesMasterIdLst>
  <p:handoutMasterIdLst>
    <p:handoutMasterId r:id="rId86"/>
  </p:handoutMasterIdLst>
  <p:sldIdLst>
    <p:sldId id="487" r:id="rId22"/>
    <p:sldId id="339" r:id="rId23"/>
    <p:sldId id="297" r:id="rId24"/>
    <p:sldId id="489" r:id="rId25"/>
    <p:sldId id="490" r:id="rId26"/>
    <p:sldId id="315" r:id="rId27"/>
    <p:sldId id="316" r:id="rId28"/>
    <p:sldId id="456" r:id="rId29"/>
    <p:sldId id="341" r:id="rId30"/>
    <p:sldId id="342" r:id="rId31"/>
    <p:sldId id="329" r:id="rId32"/>
    <p:sldId id="330" r:id="rId33"/>
    <p:sldId id="484" r:id="rId34"/>
    <p:sldId id="343" r:id="rId35"/>
    <p:sldId id="485" r:id="rId36"/>
    <p:sldId id="486" r:id="rId37"/>
    <p:sldId id="291" r:id="rId38"/>
    <p:sldId id="287" r:id="rId39"/>
    <p:sldId id="288" r:id="rId40"/>
    <p:sldId id="308" r:id="rId41"/>
    <p:sldId id="313" r:id="rId42"/>
    <p:sldId id="289" r:id="rId43"/>
    <p:sldId id="290" r:id="rId44"/>
    <p:sldId id="293" r:id="rId45"/>
    <p:sldId id="263" r:id="rId46"/>
    <p:sldId id="292" r:id="rId47"/>
    <p:sldId id="306" r:id="rId48"/>
    <p:sldId id="311" r:id="rId49"/>
    <p:sldId id="296" r:id="rId50"/>
    <p:sldId id="446" r:id="rId51"/>
    <p:sldId id="382" r:id="rId52"/>
    <p:sldId id="385" r:id="rId53"/>
    <p:sldId id="388" r:id="rId54"/>
    <p:sldId id="389" r:id="rId55"/>
    <p:sldId id="386" r:id="rId56"/>
    <p:sldId id="387" r:id="rId57"/>
    <p:sldId id="393" r:id="rId58"/>
    <p:sldId id="401" r:id="rId59"/>
    <p:sldId id="402" r:id="rId60"/>
    <p:sldId id="452" r:id="rId61"/>
    <p:sldId id="404" r:id="rId62"/>
    <p:sldId id="405" r:id="rId63"/>
    <p:sldId id="406" r:id="rId64"/>
    <p:sldId id="407" r:id="rId65"/>
    <p:sldId id="408" r:id="rId66"/>
    <p:sldId id="409" r:id="rId67"/>
    <p:sldId id="410" r:id="rId68"/>
    <p:sldId id="411" r:id="rId69"/>
    <p:sldId id="414" r:id="rId70"/>
    <p:sldId id="415" r:id="rId71"/>
    <p:sldId id="440" r:id="rId72"/>
    <p:sldId id="428" r:id="rId73"/>
    <p:sldId id="467" r:id="rId74"/>
    <p:sldId id="394" r:id="rId75"/>
    <p:sldId id="397" r:id="rId76"/>
    <p:sldId id="398" r:id="rId77"/>
    <p:sldId id="399" r:id="rId78"/>
    <p:sldId id="271" r:id="rId79"/>
    <p:sldId id="279" r:id="rId80"/>
    <p:sldId id="300" r:id="rId81"/>
    <p:sldId id="302" r:id="rId82"/>
    <p:sldId id="303" r:id="rId83"/>
    <p:sldId id="488" r:id="rId8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24"/>
    <a:srgbClr val="FFCCFF"/>
    <a:srgbClr val="0074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094" autoAdjust="0"/>
  </p:normalViewPr>
  <p:slideViewPr>
    <p:cSldViewPr>
      <p:cViewPr varScale="1">
        <p:scale>
          <a:sx n="56" d="100"/>
          <a:sy n="56" d="100"/>
        </p:scale>
        <p:origin x="-1776" y="-90"/>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2664"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50.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tableStyles" Target="tableStyles.xml"/><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481BAA-5760-4FC5-9ECD-30FA473158D2}" type="datetimeFigureOut">
              <a:rPr lang="zh-CN" altLang="en-US" smtClean="0"/>
              <a:pPr/>
              <a:t>2016-11-24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8F9459A-9A35-4C53-AC00-2A925F1FB049}" type="slidenum">
              <a:rPr lang="zh-CN" altLang="en-US" smtClean="0"/>
              <a:pPr/>
              <a:t>‹#›</a:t>
            </a:fld>
            <a:endParaRPr lang="zh-CN" altLang="en-US"/>
          </a:p>
        </p:txBody>
      </p:sp>
    </p:spTree>
    <p:extLst>
      <p:ext uri="{BB962C8B-B14F-4D97-AF65-F5344CB8AC3E}">
        <p14:creationId xmlns:p14="http://schemas.microsoft.com/office/powerpoint/2010/main" val="1366083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F74E4A-87D7-4344-AC76-BC4B811E4DAE}" type="datetimeFigureOut">
              <a:rPr lang="zh-CN" altLang="en-US" smtClean="0"/>
              <a:pPr/>
              <a:t>2016-11-24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54E62E-9C95-460A-A575-5B1157EF8485}" type="slidenum">
              <a:rPr lang="zh-CN" altLang="en-US" smtClean="0"/>
              <a:pPr/>
              <a:t>‹#›</a:t>
            </a:fld>
            <a:endParaRPr lang="zh-CN" altLang="en-US"/>
          </a:p>
        </p:txBody>
      </p:sp>
    </p:spTree>
    <p:extLst>
      <p:ext uri="{BB962C8B-B14F-4D97-AF65-F5344CB8AC3E}">
        <p14:creationId xmlns:p14="http://schemas.microsoft.com/office/powerpoint/2010/main" val="4248311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smtClean="0"/>
              <a:t>如维生素Ｃ片氧化后会发黄变至棕色；而酒精、碘酊（俗称碘酒）等各种药酒则容易挥发。</a:t>
            </a:r>
            <a:endParaRPr lang="zh-CN" altLang="en-US" dirty="0"/>
          </a:p>
        </p:txBody>
      </p:sp>
      <p:sp>
        <p:nvSpPr>
          <p:cNvPr id="4" name="灯片编号占位符 3"/>
          <p:cNvSpPr>
            <a:spLocks noGrp="1"/>
          </p:cNvSpPr>
          <p:nvPr>
            <p:ph type="sldNum" sz="quarter" idx="10"/>
          </p:nvPr>
        </p:nvSpPr>
        <p:spPr/>
        <p:txBody>
          <a:bodyPr/>
          <a:lstStyle/>
          <a:p>
            <a:fld id="{DB54E62E-9C95-460A-A575-5B1157EF8485}" type="slidenum">
              <a:rPr lang="zh-CN" altLang="en-US" smtClean="0"/>
              <a:pPr/>
              <a:t>29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703E89-1413-49CA-89EF-A1F830E72905}" type="slidenum">
              <a:rPr lang="en-US" altLang="zh-CN"/>
              <a:pPr/>
              <a:t>31</a:t>
            </a:fld>
            <a:endParaRPr lang="en-US" altLang="zh-CN"/>
          </a:p>
        </p:txBody>
      </p:sp>
      <p:sp>
        <p:nvSpPr>
          <p:cNvPr id="307202" name="Rectangle 2"/>
          <p:cNvSpPr>
            <a:spLocks noGrp="1" noRot="1" noChangeAspect="1" noChangeArrowheads="1" noTextEdit="1"/>
          </p:cNvSpPr>
          <p:nvPr>
            <p:ph type="sldImg"/>
          </p:nvPr>
        </p:nvSpPr>
        <p:spPr>
          <a:xfrm>
            <a:off x="1143000" y="687388"/>
            <a:ext cx="4572000" cy="3429000"/>
          </a:xfrm>
          <a:ln/>
        </p:spPr>
      </p:sp>
      <p:sp>
        <p:nvSpPr>
          <p:cNvPr id="307203" name="Rectangle 3"/>
          <p:cNvSpPr>
            <a:spLocks noGrp="1" noChangeArrowheads="1"/>
          </p:cNvSpPr>
          <p:nvPr>
            <p:ph type="body" idx="1"/>
          </p:nvPr>
        </p:nvSpPr>
        <p:spPr>
          <a:xfrm>
            <a:off x="685800" y="4343400"/>
            <a:ext cx="5486400" cy="4113213"/>
          </a:xfrm>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DF719-4862-4B36-9A10-3B770974FF41}" type="slidenum">
              <a:rPr lang="en-US" altLang="zh-CN"/>
              <a:pPr/>
              <a:t>32</a:t>
            </a:fld>
            <a:endParaRPr lang="en-US" altLang="zh-CN"/>
          </a:p>
        </p:txBody>
      </p:sp>
      <p:sp>
        <p:nvSpPr>
          <p:cNvPr id="318466" name="Rectangle 2"/>
          <p:cNvSpPr>
            <a:spLocks noGrp="1" noRot="1" noChangeAspect="1" noChangeArrowheads="1" noTextEdit="1"/>
          </p:cNvSpPr>
          <p:nvPr>
            <p:ph type="sldImg"/>
          </p:nvPr>
        </p:nvSpPr>
        <p:spPr>
          <a:xfrm>
            <a:off x="1143000" y="687388"/>
            <a:ext cx="4572000" cy="3429000"/>
          </a:xfrm>
          <a:ln/>
        </p:spPr>
      </p:sp>
      <p:sp>
        <p:nvSpPr>
          <p:cNvPr id="318467" name="Rectangle 3"/>
          <p:cNvSpPr>
            <a:spLocks noGrp="1" noChangeArrowheads="1"/>
          </p:cNvSpPr>
          <p:nvPr>
            <p:ph type="body" idx="1"/>
          </p:nvPr>
        </p:nvSpPr>
        <p:spPr>
          <a:xfrm>
            <a:off x="685800" y="4343400"/>
            <a:ext cx="5486400" cy="4113213"/>
          </a:xfrm>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4DE196-B7E2-49CF-BE71-869BADE07541}" type="slidenum">
              <a:rPr lang="en-US" altLang="zh-CN"/>
              <a:pPr/>
              <a:t>35</a:t>
            </a:fld>
            <a:endParaRPr lang="en-US" altLang="zh-CN"/>
          </a:p>
        </p:txBody>
      </p:sp>
      <p:sp>
        <p:nvSpPr>
          <p:cNvPr id="320514" name="Rectangle 2"/>
          <p:cNvSpPr>
            <a:spLocks noGrp="1" noRot="1" noChangeAspect="1" noChangeArrowheads="1" noTextEdit="1"/>
          </p:cNvSpPr>
          <p:nvPr>
            <p:ph type="sldImg"/>
          </p:nvPr>
        </p:nvSpPr>
        <p:spPr>
          <a:xfrm>
            <a:off x="1143000" y="687388"/>
            <a:ext cx="4572000" cy="3429000"/>
          </a:xfrm>
          <a:ln/>
        </p:spPr>
      </p:sp>
      <p:sp>
        <p:nvSpPr>
          <p:cNvPr id="320515" name="Rectangle 3"/>
          <p:cNvSpPr>
            <a:spLocks noGrp="1" noChangeArrowheads="1"/>
          </p:cNvSpPr>
          <p:nvPr>
            <p:ph type="body" idx="1"/>
          </p:nvPr>
        </p:nvSpPr>
        <p:spPr>
          <a:xfrm>
            <a:off x="685800" y="4343400"/>
            <a:ext cx="5486400" cy="4113213"/>
          </a:xfrm>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CA1E31-0703-45C3-8C7A-B62E6FBEA00B}" type="slidenum">
              <a:rPr lang="en-US" altLang="zh-CN"/>
              <a:pPr/>
              <a:t>36</a:t>
            </a:fld>
            <a:endParaRPr lang="en-US" altLang="zh-CN"/>
          </a:p>
        </p:txBody>
      </p:sp>
      <p:sp>
        <p:nvSpPr>
          <p:cNvPr id="359426" name="Rectangle 2"/>
          <p:cNvSpPr>
            <a:spLocks noGrp="1" noRot="1" noChangeAspect="1" noChangeArrowheads="1" noTextEdit="1"/>
          </p:cNvSpPr>
          <p:nvPr>
            <p:ph type="sldImg"/>
          </p:nvPr>
        </p:nvSpPr>
        <p:spPr>
          <a:xfrm>
            <a:off x="1143000" y="687388"/>
            <a:ext cx="4572000" cy="3429000"/>
          </a:xfrm>
          <a:ln/>
        </p:spPr>
      </p:sp>
      <p:sp>
        <p:nvSpPr>
          <p:cNvPr id="359427" name="Rectangle 3"/>
          <p:cNvSpPr>
            <a:spLocks noGrp="1" noChangeArrowheads="1"/>
          </p:cNvSpPr>
          <p:nvPr>
            <p:ph type="body" idx="1"/>
          </p:nvPr>
        </p:nvSpPr>
        <p:spPr>
          <a:xfrm>
            <a:off x="685800" y="4343400"/>
            <a:ext cx="5486400" cy="4113213"/>
          </a:xfrm>
        </p:spPr>
        <p:txBody>
          <a:bodyPr/>
          <a:lstStyle/>
          <a:p>
            <a:r>
              <a:rPr lang="zh-CN" altLang="en-US"/>
              <a:t>简单解释。</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DB54E62E-9C95-460A-A575-5B1157EF8485}" type="slidenum">
              <a:rPr lang="zh-CN" altLang="en-US" smtClean="0"/>
              <a:pPr/>
              <a:t>63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2.xml"/><Relationship Id="rId4" Type="http://schemas.openxmlformats.org/officeDocument/2006/relationships/image" Target="../media/image15.jpe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1.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18.xml"/><Relationship Id="rId1" Type="http://schemas.openxmlformats.org/officeDocument/2006/relationships/themeOverride" Target="../theme/themeOverride3.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Master" Target="../slideMasters/slideMaster18.xml"/><Relationship Id="rId1" Type="http://schemas.openxmlformats.org/officeDocument/2006/relationships/themeOverride" Target="../theme/themeOverride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9507D8AA-4CFB-4D3B-957A-87030849DD2D}" type="slidenum">
              <a:rPr lang="zh-CN" altLang="en-US"/>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EB63DE18-15CC-4633-891A-FA2808FA67CF}" type="slidenum">
              <a:rPr lang="zh-CN" altLang="en-US"/>
              <a:pPr>
                <a:defRPr/>
              </a:pPr>
              <a:t>‹#›</a:t>
            </a:fld>
            <a:endParaRPr lang="en-US" altLang="zh-C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09993FF-384B-4236-A553-3CDD52229647}" type="datetimeFigureOut">
              <a:rPr lang="zh-CN" altLang="en-US"/>
              <a:pPr>
                <a:defRPr/>
              </a:pPr>
              <a:t>2016-11-24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CC3A2A1-7E5E-493F-97CA-1EAFB5E940E7}" type="slidenum">
              <a:rPr lang="zh-CN" altLang="en-US"/>
              <a:pPr>
                <a:defRPr/>
              </a:pPr>
              <a:t>‹#›</a:t>
            </a:fld>
            <a:endParaRPr lang="zh-CN"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9B4E1E4-6C57-4B85-B796-EAB76C4C509C}" type="datetimeFigureOut">
              <a:rPr lang="zh-CN" altLang="en-US"/>
              <a:pPr>
                <a:defRPr/>
              </a:pPr>
              <a:t>2016-11-24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BA74A13-A071-40DF-AEF4-1D8C3B99B12D}" type="slidenum">
              <a:rPr lang="zh-CN" altLang="en-US"/>
              <a:pPr>
                <a:defRPr/>
              </a:pPr>
              <a:t>‹#›</a:t>
            </a:fld>
            <a:endParaRPr lang="zh-CN"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8C21105B-C942-4D22-8099-D5BFE46B8DD5}" type="datetimeFigureOut">
              <a:rPr lang="zh-CN" altLang="en-US"/>
              <a:pPr>
                <a:defRPr/>
              </a:pPr>
              <a:t>2016-11-24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E5C0592-42EE-4C86-8590-CD9B70660EB3}" type="slidenum">
              <a:rPr lang="zh-CN" altLang="en-US"/>
              <a:pPr>
                <a:defRPr/>
              </a:pPr>
              <a:t>‹#›</a:t>
            </a:fld>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75EFA12A-7DBD-4CE2-A1F6-E4BD145DD4B4}" type="datetimeFigureOut">
              <a:rPr lang="zh-CN" altLang="en-US"/>
              <a:pPr>
                <a:defRPr/>
              </a:pPr>
              <a:t>2016-11-24</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E0BBD94-E726-4AF4-B9C8-14647CBF6508}" type="slidenum">
              <a:rPr lang="zh-CN" altLang="en-US"/>
              <a:pPr>
                <a:defRPr/>
              </a:pPr>
              <a:t>‹#›</a:t>
            </a:fld>
            <a:endParaRPr lang="zh-CN"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B7F4F87D-7E45-4968-92C2-4DDA3CB618CE}" type="datetimeFigureOut">
              <a:rPr lang="zh-CN" altLang="en-US"/>
              <a:pPr>
                <a:defRPr/>
              </a:pPr>
              <a:t>2016-11-24</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778DB11-7D1C-4928-B08F-D00426F72931}" type="slidenum">
              <a:rPr lang="zh-CN" altLang="en-US"/>
              <a:pPr>
                <a:defRPr/>
              </a:pPr>
              <a:t>‹#›</a:t>
            </a:fld>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8257175-AE9D-4BE4-A5C3-84AEDADFB013}" type="datetimeFigureOut">
              <a:rPr lang="zh-CN" altLang="en-US"/>
              <a:pPr>
                <a:defRPr/>
              </a:pPr>
              <a:t>2016-11-24</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61542837-89FA-4ACB-888B-C52E305E30AD}" type="slidenum">
              <a:rPr lang="zh-CN" altLang="en-US"/>
              <a:pPr>
                <a:defRPr/>
              </a:pPr>
              <a:t>‹#›</a:t>
            </a:fld>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9E9F951A-8205-4238-B9C0-4243C3B619F3}" type="datetimeFigureOut">
              <a:rPr lang="zh-CN" altLang="en-US"/>
              <a:pPr>
                <a:defRPr/>
              </a:pPr>
              <a:t>2016-11-24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858AB33-293B-441D-8065-B1A0076DC07F}" type="slidenum">
              <a:rPr lang="zh-CN" altLang="en-US"/>
              <a:pPr>
                <a:defRPr/>
              </a:pPr>
              <a:t>‹#›</a:t>
            </a:fld>
            <a:endParaRPr lang="zh-CN"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142E80-0091-4E78-B05E-D0CEF7DEF6CE}" type="datetimeFigureOut">
              <a:rPr lang="zh-CN" altLang="en-US"/>
              <a:pPr>
                <a:defRPr/>
              </a:pPr>
              <a:t>2016-11-24</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CF55791-740A-4301-A068-833C9261440A}" type="slidenum">
              <a:rPr lang="zh-CN" altLang="en-US"/>
              <a:pPr>
                <a:defRPr/>
              </a:pPr>
              <a:t>‹#›</a:t>
            </a:fld>
            <a:endParaRPr lang="zh-CN"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817AA443-8BAE-4C82-92B6-2DDC565B9546}" type="datetimeFigureOut">
              <a:rPr lang="zh-CN" altLang="en-US"/>
              <a:pPr>
                <a:defRPr/>
              </a:pPr>
              <a:t>2016-11-24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E27BE2B-6070-4F8C-B6F6-031796681445}" type="slidenum">
              <a:rPr lang="zh-CN" altLang="en-US"/>
              <a:pPr>
                <a:defRPr/>
              </a:pPr>
              <a:t>‹#›</a:t>
            </a:fld>
            <a:endParaRPr lang="zh-CN"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731CA46-5C4F-4F3B-9232-FA96A096EC05}" type="datetimeFigureOut">
              <a:rPr lang="zh-CN" altLang="en-US"/>
              <a:pPr>
                <a:defRPr/>
              </a:pPr>
              <a:t>2016-11-24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6183FCC-A1E9-4AFE-BD8F-526A1DC486D4}"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7825" y="228600"/>
            <a:ext cx="2038350" cy="58975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28600"/>
            <a:ext cx="5965825" cy="58975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A92AAD3F-7024-474D-B3F4-E0A010A6F56B}" type="slidenum">
              <a:rPr lang="zh-CN" altLang="en-US"/>
              <a:pPr>
                <a:defRPr/>
              </a:pPr>
              <a:t>‹#›</a:t>
            </a:fld>
            <a:endParaRPr lang="en-US" altLang="zh-C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6590" y="325439"/>
            <a:ext cx="5723035" cy="871537"/>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66590" y="1628776"/>
            <a:ext cx="5723035"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Tree>
  </p:cSld>
  <p:clrMapOvr>
    <a:masterClrMapping/>
  </p:clrMapOvr>
  <p:transition advClick="0" advTm="8000"/>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Rectangle 2"/>
          <p:cNvSpPr>
            <a:spLocks noChangeArrowheads="1"/>
          </p:cNvSpPr>
          <p:nvPr/>
        </p:nvSpPr>
        <p:spPr bwMode="gray">
          <a:xfrm>
            <a:off x="0" y="2886075"/>
            <a:ext cx="9144000" cy="2008188"/>
          </a:xfrm>
          <a:prstGeom prst="rect">
            <a:avLst/>
          </a:prstGeom>
          <a:solidFill>
            <a:srgbClr val="969696">
              <a:alpha val="46001"/>
            </a:srgbClr>
          </a:solidFill>
          <a:ln w="9525">
            <a:noFill/>
            <a:miter lim="800000"/>
            <a:headEnd/>
            <a:tailEnd/>
          </a:ln>
          <a:effectLst/>
        </p:spPr>
        <p:txBody>
          <a:bodyPr wrap="none" anchor="ctr"/>
          <a:lstStyle/>
          <a:p>
            <a:pPr>
              <a:defRPr/>
            </a:pPr>
            <a:endParaRPr lang="zh-CN" altLang="en-US"/>
          </a:p>
        </p:txBody>
      </p:sp>
      <p:grpSp>
        <p:nvGrpSpPr>
          <p:cNvPr id="2" name="Group 3"/>
          <p:cNvGrpSpPr>
            <a:grpSpLocks/>
          </p:cNvGrpSpPr>
          <p:nvPr/>
        </p:nvGrpSpPr>
        <p:grpSpPr bwMode="auto">
          <a:xfrm>
            <a:off x="2044700" y="2438400"/>
            <a:ext cx="7108825" cy="2022475"/>
            <a:chOff x="1152" y="1963"/>
            <a:chExt cx="4560" cy="1274"/>
          </a:xfrm>
        </p:grpSpPr>
        <p:sp>
          <p:nvSpPr>
            <p:cNvPr id="6" name="AutoShape 4"/>
            <p:cNvSpPr>
              <a:spLocks noChangeArrowheads="1"/>
            </p:cNvSpPr>
            <p:nvPr userDrawn="1"/>
          </p:nvSpPr>
          <p:spPr bwMode="gray">
            <a:xfrm>
              <a:off x="1152" y="1968"/>
              <a:ext cx="2064" cy="1269"/>
            </a:xfrm>
            <a:prstGeom prst="parallelogram">
              <a:avLst>
                <a:gd name="adj" fmla="val 42477"/>
              </a:avLst>
            </a:prstGeom>
            <a:solidFill>
              <a:srgbClr val="969696">
                <a:alpha val="46001"/>
              </a:srgbClr>
            </a:solidFill>
            <a:ln w="9525">
              <a:noFill/>
              <a:miter lim="800000"/>
              <a:headEnd/>
              <a:tailEnd/>
            </a:ln>
            <a:effectLst/>
          </p:spPr>
          <p:txBody>
            <a:bodyPr wrap="none" anchor="ctr"/>
            <a:lstStyle/>
            <a:p>
              <a:pPr>
                <a:defRPr/>
              </a:pPr>
              <a:endParaRPr lang="zh-CN" altLang="en-US"/>
            </a:p>
          </p:txBody>
        </p:sp>
        <p:sp>
          <p:nvSpPr>
            <p:cNvPr id="7" name="AutoShape 5"/>
            <p:cNvSpPr>
              <a:spLocks noChangeArrowheads="1"/>
            </p:cNvSpPr>
            <p:nvPr userDrawn="1"/>
          </p:nvSpPr>
          <p:spPr bwMode="gray">
            <a:xfrm rot="10800000">
              <a:off x="2784" y="1968"/>
              <a:ext cx="2112" cy="1269"/>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rgbClr val="969696">
                <a:alpha val="46001"/>
              </a:srgbClr>
            </a:solidFill>
            <a:ln w="9525">
              <a:noFill/>
              <a:miter lim="800000"/>
              <a:headEnd/>
              <a:tailEnd/>
            </a:ln>
            <a:effectLst/>
          </p:spPr>
          <p:txBody>
            <a:bodyPr wrap="none" anchor="ctr"/>
            <a:lstStyle/>
            <a:p>
              <a:pPr>
                <a:defRPr/>
              </a:pPr>
              <a:endParaRPr lang="zh-CN" altLang="en-US"/>
            </a:p>
          </p:txBody>
        </p:sp>
        <p:sp>
          <p:nvSpPr>
            <p:cNvPr id="8" name="Freeform 6"/>
            <p:cNvSpPr>
              <a:spLocks/>
            </p:cNvSpPr>
            <p:nvPr userDrawn="1"/>
          </p:nvSpPr>
          <p:spPr bwMode="gray">
            <a:xfrm>
              <a:off x="4458" y="1963"/>
              <a:ext cx="1254" cy="1270"/>
            </a:xfrm>
            <a:custGeom>
              <a:avLst/>
              <a:gdLst/>
              <a:ahLst/>
              <a:cxnLst>
                <a:cxn ang="0">
                  <a:pos x="0" y="0"/>
                </a:cxn>
                <a:cxn ang="0">
                  <a:pos x="514" y="1269"/>
                </a:cxn>
                <a:cxn ang="0">
                  <a:pos x="1254" y="1270"/>
                </a:cxn>
                <a:cxn ang="0">
                  <a:pos x="1251" y="1"/>
                </a:cxn>
                <a:cxn ang="0">
                  <a:pos x="0" y="0"/>
                </a:cxn>
              </a:cxnLst>
              <a:rect l="0" t="0" r="r" b="b"/>
              <a:pathLst>
                <a:path w="1254" h="1270">
                  <a:moveTo>
                    <a:pt x="0" y="0"/>
                  </a:moveTo>
                  <a:lnTo>
                    <a:pt x="514" y="1269"/>
                  </a:lnTo>
                  <a:lnTo>
                    <a:pt x="1254" y="1270"/>
                  </a:lnTo>
                  <a:lnTo>
                    <a:pt x="1251" y="1"/>
                  </a:lnTo>
                  <a:lnTo>
                    <a:pt x="0" y="0"/>
                  </a:lnTo>
                  <a:close/>
                </a:path>
              </a:pathLst>
            </a:custGeom>
            <a:solidFill>
              <a:srgbClr val="969696">
                <a:alpha val="46001"/>
              </a:srgbClr>
            </a:solidFill>
            <a:ln w="9525">
              <a:noFill/>
              <a:round/>
              <a:headEnd/>
              <a:tailEnd/>
            </a:ln>
            <a:effectLst/>
          </p:spPr>
          <p:txBody>
            <a:bodyPr/>
            <a:lstStyle/>
            <a:p>
              <a:pPr>
                <a:defRPr/>
              </a:pPr>
              <a:endParaRPr lang="zh-CN" altLang="en-US"/>
            </a:p>
          </p:txBody>
        </p:sp>
      </p:grpSp>
      <p:sp>
        <p:nvSpPr>
          <p:cNvPr id="9" name="Rectangle 7"/>
          <p:cNvSpPr>
            <a:spLocks noChangeArrowheads="1"/>
          </p:cNvSpPr>
          <p:nvPr/>
        </p:nvSpPr>
        <p:spPr bwMode="gray">
          <a:xfrm>
            <a:off x="0" y="2716213"/>
            <a:ext cx="8991600" cy="2008187"/>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0" name="AutoShape 13" descr="03301930202_jrl"/>
          <p:cNvSpPr>
            <a:spLocks noChangeArrowheads="1"/>
          </p:cNvSpPr>
          <p:nvPr/>
        </p:nvSpPr>
        <p:spPr bwMode="gray">
          <a:xfrm>
            <a:off x="1925638" y="2716213"/>
            <a:ext cx="3233737" cy="2003425"/>
          </a:xfrm>
          <a:prstGeom prst="parallelogram">
            <a:avLst>
              <a:gd name="adj" fmla="val 42154"/>
            </a:avLst>
          </a:prstGeom>
          <a:blipFill dpi="0" rotWithShape="1">
            <a:blip r:embed="rId2" cstate="print"/>
            <a:srcRect/>
            <a:stretch>
              <a:fillRect/>
            </a:stretch>
          </a:blipFill>
          <a:ln w="9525">
            <a:noFill/>
            <a:miter lim="800000"/>
            <a:headEnd/>
            <a:tailEnd/>
          </a:ln>
          <a:effectLst/>
        </p:spPr>
        <p:txBody>
          <a:bodyPr wrap="none" anchor="ctr"/>
          <a:lstStyle/>
          <a:p>
            <a:pPr>
              <a:defRPr/>
            </a:pPr>
            <a:endParaRPr lang="zh-CN" altLang="en-US"/>
          </a:p>
        </p:txBody>
      </p:sp>
      <p:sp>
        <p:nvSpPr>
          <p:cNvPr id="11" name="Freeform 14" descr="03301930148_jrl"/>
          <p:cNvSpPr>
            <a:spLocks/>
          </p:cNvSpPr>
          <p:nvPr/>
        </p:nvSpPr>
        <p:spPr bwMode="gray">
          <a:xfrm>
            <a:off x="7162800" y="2708275"/>
            <a:ext cx="1985963" cy="2011363"/>
          </a:xfrm>
          <a:custGeom>
            <a:avLst/>
            <a:gdLst/>
            <a:ahLst/>
            <a:cxnLst>
              <a:cxn ang="0">
                <a:pos x="0" y="0"/>
              </a:cxn>
              <a:cxn ang="0">
                <a:pos x="530" y="1274"/>
              </a:cxn>
              <a:cxn ang="0">
                <a:pos x="1248" y="1274"/>
              </a:cxn>
              <a:cxn ang="0">
                <a:pos x="1251" y="1"/>
              </a:cxn>
              <a:cxn ang="0">
                <a:pos x="0" y="0"/>
              </a:cxn>
            </a:cxnLst>
            <a:rect l="0" t="0" r="r" b="b"/>
            <a:pathLst>
              <a:path w="1251" h="1274">
                <a:moveTo>
                  <a:pt x="0" y="0"/>
                </a:moveTo>
                <a:lnTo>
                  <a:pt x="530" y="1274"/>
                </a:lnTo>
                <a:lnTo>
                  <a:pt x="1248" y="1274"/>
                </a:lnTo>
                <a:lnTo>
                  <a:pt x="1251" y="1"/>
                </a:lnTo>
                <a:lnTo>
                  <a:pt x="0" y="0"/>
                </a:lnTo>
                <a:close/>
              </a:path>
            </a:pathLst>
          </a:custGeom>
          <a:blipFill dpi="0" rotWithShape="1">
            <a:blip r:embed="rId3" cstate="print"/>
            <a:srcRect/>
            <a:stretch>
              <a:fillRect/>
            </a:stretch>
          </a:blipFill>
          <a:ln w="9525">
            <a:noFill/>
            <a:round/>
            <a:headEnd/>
            <a:tailEnd/>
          </a:ln>
          <a:effectLst/>
        </p:spPr>
        <p:txBody>
          <a:bodyPr/>
          <a:lstStyle/>
          <a:p>
            <a:pPr>
              <a:defRPr/>
            </a:pPr>
            <a:endParaRPr lang="zh-CN" altLang="en-US"/>
          </a:p>
        </p:txBody>
      </p:sp>
      <p:sp>
        <p:nvSpPr>
          <p:cNvPr id="12" name="Freeform 15" descr="03301930077_jrl"/>
          <p:cNvSpPr>
            <a:spLocks/>
          </p:cNvSpPr>
          <p:nvPr/>
        </p:nvSpPr>
        <p:spPr bwMode="gray">
          <a:xfrm>
            <a:off x="4508500" y="2711450"/>
            <a:ext cx="3351213" cy="2017713"/>
          </a:xfrm>
          <a:custGeom>
            <a:avLst/>
            <a:gdLst/>
            <a:ahLst/>
            <a:cxnLst>
              <a:cxn ang="0">
                <a:pos x="503" y="0"/>
              </a:cxn>
              <a:cxn ang="0">
                <a:pos x="1566" y="0"/>
              </a:cxn>
              <a:cxn ang="0">
                <a:pos x="2097" y="1268"/>
              </a:cxn>
              <a:cxn ang="0">
                <a:pos x="0" y="1271"/>
              </a:cxn>
              <a:cxn ang="0">
                <a:pos x="503" y="0"/>
              </a:cxn>
            </a:cxnLst>
            <a:rect l="0" t="0" r="r" b="b"/>
            <a:pathLst>
              <a:path w="2097" h="1271">
                <a:moveTo>
                  <a:pt x="503" y="0"/>
                </a:moveTo>
                <a:lnTo>
                  <a:pt x="1566" y="0"/>
                </a:lnTo>
                <a:lnTo>
                  <a:pt x="2097" y="1268"/>
                </a:lnTo>
                <a:lnTo>
                  <a:pt x="0" y="1271"/>
                </a:lnTo>
                <a:lnTo>
                  <a:pt x="503" y="0"/>
                </a:lnTo>
                <a:close/>
              </a:path>
            </a:pathLst>
          </a:custGeom>
          <a:blipFill dpi="0" rotWithShape="1">
            <a:blip r:embed="rId4" cstate="print"/>
            <a:srcRect/>
            <a:stretch>
              <a:fillRect/>
            </a:stretch>
          </a:blipFill>
          <a:ln w="9525">
            <a:noFill/>
            <a:round/>
            <a:headEnd/>
            <a:tailEnd/>
          </a:ln>
          <a:effectLst/>
        </p:spPr>
        <p:txBody>
          <a:bodyPr/>
          <a:lstStyle/>
          <a:p>
            <a:pPr>
              <a:defRPr/>
            </a:pPr>
            <a:endParaRPr lang="zh-CN" altLang="en-US"/>
          </a:p>
        </p:txBody>
      </p:sp>
      <p:sp>
        <p:nvSpPr>
          <p:cNvPr id="224264" name="Rectangle 8"/>
          <p:cNvSpPr>
            <a:spLocks noGrp="1" noChangeArrowheads="1"/>
          </p:cNvSpPr>
          <p:nvPr>
            <p:ph type="ctrTitle"/>
          </p:nvPr>
        </p:nvSpPr>
        <p:spPr bwMode="auto">
          <a:xfrm>
            <a:off x="762000" y="1524000"/>
            <a:ext cx="7772400" cy="479425"/>
          </a:xfrm>
        </p:spPr>
        <p:txBody>
          <a:bodyPr/>
          <a:lstStyle>
            <a:lvl1pPr algn="ctr">
              <a:defRPr sz="4000" b="1">
                <a:solidFill>
                  <a:schemeClr val="tx2"/>
                </a:solidFill>
              </a:defRPr>
            </a:lvl1pPr>
          </a:lstStyle>
          <a:p>
            <a:r>
              <a:rPr lang="zh-CN" altLang="en-US" smtClean="0"/>
              <a:t>单击此处编辑母版标题样式</a:t>
            </a:r>
            <a:endParaRPr lang="zh-CN" altLang="en-US"/>
          </a:p>
        </p:txBody>
      </p:sp>
      <p:sp>
        <p:nvSpPr>
          <p:cNvPr id="224265" name="Rectangle 9"/>
          <p:cNvSpPr>
            <a:spLocks noGrp="1" noChangeArrowheads="1"/>
          </p:cNvSpPr>
          <p:nvPr>
            <p:ph type="subTitle" idx="1"/>
          </p:nvPr>
        </p:nvSpPr>
        <p:spPr>
          <a:xfrm>
            <a:off x="1371600" y="5181600"/>
            <a:ext cx="6400800" cy="533400"/>
          </a:xfrm>
        </p:spPr>
        <p:txBody>
          <a:bodyPr/>
          <a:lstStyle>
            <a:lvl1pPr marL="0" indent="0" algn="ctr">
              <a:buFontTx/>
              <a:buNone/>
              <a:defRPr sz="2000"/>
            </a:lvl1pPr>
          </a:lstStyle>
          <a:p>
            <a:r>
              <a:rPr lang="zh-CN" altLang="en-US" smtClean="0"/>
              <a:t>单击此处编辑母版副标题样式</a:t>
            </a:r>
            <a:endParaRPr lang="zh-CN" altLang="en-US"/>
          </a:p>
        </p:txBody>
      </p:sp>
      <p:sp>
        <p:nvSpPr>
          <p:cNvPr id="13" name="Rectangle 10"/>
          <p:cNvSpPr>
            <a:spLocks noGrp="1" noChangeArrowheads="1"/>
          </p:cNvSpPr>
          <p:nvPr>
            <p:ph type="dt" sz="half" idx="10"/>
          </p:nvPr>
        </p:nvSpPr>
        <p:spPr>
          <a:xfrm>
            <a:off x="457200" y="6324600"/>
            <a:ext cx="2133600" cy="228600"/>
          </a:xfrm>
        </p:spPr>
        <p:txBody>
          <a:bodyPr/>
          <a:lstStyle>
            <a:lvl1pPr>
              <a:defRPr/>
            </a:lvl1pPr>
          </a:lstStyle>
          <a:p>
            <a:pPr>
              <a:defRPr/>
            </a:pPr>
            <a:endParaRPr lang="en-US" altLang="zh-CN"/>
          </a:p>
        </p:txBody>
      </p:sp>
      <p:sp>
        <p:nvSpPr>
          <p:cNvPr id="14" name="Rectangle 11"/>
          <p:cNvSpPr>
            <a:spLocks noGrp="1" noChangeArrowheads="1"/>
          </p:cNvSpPr>
          <p:nvPr>
            <p:ph type="ftr" sz="quarter" idx="11"/>
          </p:nvPr>
        </p:nvSpPr>
        <p:spPr>
          <a:xfrm>
            <a:off x="3124200" y="6324600"/>
            <a:ext cx="2895600" cy="228600"/>
          </a:xfrm>
        </p:spPr>
        <p:txBody>
          <a:bodyPr/>
          <a:lstStyle>
            <a:lvl1pPr>
              <a:defRPr/>
            </a:lvl1pPr>
          </a:lstStyle>
          <a:p>
            <a:pPr>
              <a:defRPr/>
            </a:pPr>
            <a:endParaRPr lang="en-US" altLang="zh-CN"/>
          </a:p>
        </p:txBody>
      </p:sp>
      <p:sp>
        <p:nvSpPr>
          <p:cNvPr id="15" name="Rectangle 12"/>
          <p:cNvSpPr>
            <a:spLocks noGrp="1" noChangeArrowheads="1"/>
          </p:cNvSpPr>
          <p:nvPr>
            <p:ph type="sldNum" sz="quarter" idx="12"/>
          </p:nvPr>
        </p:nvSpPr>
        <p:spPr>
          <a:xfrm>
            <a:off x="6553200" y="6324600"/>
            <a:ext cx="2133600" cy="228600"/>
          </a:xfrm>
        </p:spPr>
        <p:txBody>
          <a:bodyPr/>
          <a:lstStyle>
            <a:lvl1pPr>
              <a:defRPr/>
            </a:lvl1pPr>
          </a:lstStyle>
          <a:p>
            <a:pPr>
              <a:defRPr/>
            </a:pPr>
            <a:fld id="{48D491AF-F949-4945-B270-CD6BD7C66902}" type="slidenum">
              <a:rPr lang="zh-CN" altLang="en-US"/>
              <a:pPr>
                <a:defRPr/>
              </a:pPr>
              <a:t>‹#›</a:t>
            </a:fld>
            <a:endParaRPr lang="en-US" altLang="zh-CN"/>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ED44082D-D78A-4994-93E2-543DCA516FB5}" type="slidenum">
              <a:rPr lang="zh-CN" altLang="en-US"/>
              <a:pPr>
                <a:defRPr/>
              </a:pPr>
              <a:t>‹#›</a:t>
            </a:fld>
            <a:endParaRPr lang="en-US" altLang="zh-CN"/>
          </a:p>
        </p:txBody>
      </p:sp>
    </p:spTree>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D913B12F-DD77-4996-ADB7-1BC113DF7397}" type="slidenum">
              <a:rPr lang="zh-CN" altLang="en-US"/>
              <a:pPr>
                <a:defRPr/>
              </a:pPr>
              <a:t>‹#›</a:t>
            </a:fld>
            <a:endParaRPr lang="en-US" altLang="zh-CN"/>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Content Placeholder 2"/>
          <p:cNvSpPr>
            <a:spLocks noGrp="1"/>
          </p:cNvSpPr>
          <p:nvPr>
            <p:ph sz="half" idx="1"/>
          </p:nvPr>
        </p:nvSpPr>
        <p:spPr>
          <a:xfrm>
            <a:off x="457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Content Placeholder 3"/>
          <p:cNvSpPr>
            <a:spLocks noGrp="1"/>
          </p:cNvSpPr>
          <p:nvPr>
            <p:ph sz="half" idx="2"/>
          </p:nvPr>
        </p:nvSpPr>
        <p:spPr>
          <a:xfrm>
            <a:off x="4648200" y="1295400"/>
            <a:ext cx="40386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10"/>
          <p:cNvSpPr>
            <a:spLocks noGrp="1" noChangeArrowheads="1"/>
          </p:cNvSpPr>
          <p:nvPr>
            <p:ph type="dt" sz="half" idx="10"/>
          </p:nvPr>
        </p:nvSpPr>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p:txBody>
          <a:bodyPr/>
          <a:lstStyle>
            <a:lvl1pPr>
              <a:defRPr/>
            </a:lvl1pPr>
          </a:lstStyle>
          <a:p>
            <a:pPr>
              <a:defRPr/>
            </a:pPr>
            <a:fld id="{09088975-690C-4B7A-9175-BBE876ECD4D4}" type="slidenum">
              <a:rPr lang="zh-CN" altLang="en-US"/>
              <a:pPr>
                <a:defRPr/>
              </a:pPr>
              <a:t>‹#›</a:t>
            </a:fld>
            <a:endParaRPr lang="en-US" altLang="zh-CN"/>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10"/>
          <p:cNvSpPr>
            <a:spLocks noGrp="1" noChangeArrowheads="1"/>
          </p:cNvSpPr>
          <p:nvPr>
            <p:ph type="dt" sz="half" idx="10"/>
          </p:nvPr>
        </p:nvSpPr>
        <p:spPr/>
        <p:txBody>
          <a:bodyPr/>
          <a:lstStyle>
            <a:lvl1pPr>
              <a:defRPr/>
            </a:lvl1pPr>
          </a:lstStyle>
          <a:p>
            <a:pPr>
              <a:defRPr/>
            </a:pPr>
            <a:endParaRPr lang="en-US" altLang="zh-CN"/>
          </a:p>
        </p:txBody>
      </p:sp>
      <p:sp>
        <p:nvSpPr>
          <p:cNvPr id="8" name="Rectangle 11"/>
          <p:cNvSpPr>
            <a:spLocks noGrp="1" noChangeArrowheads="1"/>
          </p:cNvSpPr>
          <p:nvPr>
            <p:ph type="ftr" sz="quarter" idx="11"/>
          </p:nvPr>
        </p:nvSpPr>
        <p:spPr/>
        <p:txBody>
          <a:bodyPr/>
          <a:lstStyle>
            <a:lvl1pPr>
              <a:defRPr/>
            </a:lvl1pPr>
          </a:lstStyle>
          <a:p>
            <a:pPr>
              <a:defRPr/>
            </a:pPr>
            <a:endParaRPr lang="en-US" altLang="zh-CN"/>
          </a:p>
        </p:txBody>
      </p:sp>
      <p:sp>
        <p:nvSpPr>
          <p:cNvPr id="9" name="Rectangle 12"/>
          <p:cNvSpPr>
            <a:spLocks noGrp="1" noChangeArrowheads="1"/>
          </p:cNvSpPr>
          <p:nvPr>
            <p:ph type="sldNum" sz="quarter" idx="12"/>
          </p:nvPr>
        </p:nvSpPr>
        <p:spPr/>
        <p:txBody>
          <a:bodyPr/>
          <a:lstStyle>
            <a:lvl1pPr>
              <a:defRPr/>
            </a:lvl1pPr>
          </a:lstStyle>
          <a:p>
            <a:pPr>
              <a:defRPr/>
            </a:pPr>
            <a:fld id="{A30DAED0-BE64-4F92-BD4D-513A9B20F747}" type="slidenum">
              <a:rPr lang="zh-CN" altLang="en-US"/>
              <a:pPr>
                <a:defRPr/>
              </a:pPr>
              <a:t>‹#›</a:t>
            </a:fld>
            <a:endParaRPr lang="en-US" altLang="zh-CN"/>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Rectangle 10"/>
          <p:cNvSpPr>
            <a:spLocks noGrp="1" noChangeArrowheads="1"/>
          </p:cNvSpPr>
          <p:nvPr>
            <p:ph type="dt" sz="half" idx="10"/>
          </p:nvPr>
        </p:nvSpPr>
        <p:spPr/>
        <p:txBody>
          <a:bodyPr/>
          <a:lstStyle>
            <a:lvl1pPr>
              <a:defRPr/>
            </a:lvl1pPr>
          </a:lstStyle>
          <a:p>
            <a:pPr>
              <a:defRPr/>
            </a:pPr>
            <a:fld id="{01FED7FC-0942-41EA-B1A8-82E955B16EB3}" type="datetimeFigureOut">
              <a:rPr lang="zh-CN" altLang="en-US"/>
              <a:pPr>
                <a:defRPr/>
              </a:pPr>
              <a:t>2016-11-24</a:t>
            </a:fld>
            <a:endParaRPr lang="en-US" altLang="zh-CN"/>
          </a:p>
        </p:txBody>
      </p:sp>
      <p:sp>
        <p:nvSpPr>
          <p:cNvPr id="4" name="Rectangle 11"/>
          <p:cNvSpPr>
            <a:spLocks noGrp="1" noChangeArrowheads="1"/>
          </p:cNvSpPr>
          <p:nvPr>
            <p:ph type="ftr" sz="quarter" idx="11"/>
          </p:nvPr>
        </p:nvSpPr>
        <p:spPr/>
        <p:txBody>
          <a:bodyPr/>
          <a:lstStyle>
            <a:lvl1pPr>
              <a:defRPr/>
            </a:lvl1pPr>
          </a:lstStyle>
          <a:p>
            <a:pPr>
              <a:defRPr/>
            </a:pPr>
            <a:endParaRPr lang="en-US" altLang="zh-CN"/>
          </a:p>
        </p:txBody>
      </p:sp>
      <p:sp>
        <p:nvSpPr>
          <p:cNvPr id="5" name="Rectangle 12"/>
          <p:cNvSpPr>
            <a:spLocks noGrp="1" noChangeArrowheads="1"/>
          </p:cNvSpPr>
          <p:nvPr>
            <p:ph type="sldNum" sz="quarter" idx="12"/>
          </p:nvPr>
        </p:nvSpPr>
        <p:spPr/>
        <p:txBody>
          <a:bodyPr/>
          <a:lstStyle>
            <a:lvl1pPr>
              <a:defRPr/>
            </a:lvl1pPr>
          </a:lstStyle>
          <a:p>
            <a:pPr>
              <a:defRPr/>
            </a:pPr>
            <a:fld id="{FE480FA5-88F7-41C4-B74B-464FAAEBB96C}" type="slidenum">
              <a:rPr lang="en-GB"/>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C6C76DC2-C45C-4485-9F61-8C8D7AD6B219}" type="slidenum">
              <a:rPr lang="en-US" altLang="zh-CN"/>
              <a:pPr>
                <a:defRPr/>
              </a:pPr>
              <a:t>‹#›</a:t>
            </a:fld>
            <a:endParaRPr lang="en-US" altLang="zh-C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pPr>
              <a:defRPr/>
            </a:pPr>
            <a:fld id="{A8F4BBE9-8A8B-468C-8014-588F9CD4ACAB}" type="datetimeFigureOut">
              <a:rPr lang="zh-CN" altLang="en-US"/>
              <a:pPr>
                <a:defRPr/>
              </a:pPr>
              <a:t>2016-11-24</a:t>
            </a:fld>
            <a:endParaRPr lang="en-US" altLang="zh-CN"/>
          </a:p>
        </p:txBody>
      </p:sp>
      <p:sp>
        <p:nvSpPr>
          <p:cNvPr id="3" name="Rectangle 11"/>
          <p:cNvSpPr>
            <a:spLocks noGrp="1" noChangeArrowheads="1"/>
          </p:cNvSpPr>
          <p:nvPr>
            <p:ph type="ftr" sz="quarter" idx="11"/>
          </p:nvPr>
        </p:nvSpPr>
        <p:spPr/>
        <p:txBody>
          <a:bodyPr/>
          <a:lstStyle>
            <a:lvl1pPr>
              <a:defRPr/>
            </a:lvl1pPr>
          </a:lstStyle>
          <a:p>
            <a:pPr>
              <a:defRPr/>
            </a:pPr>
            <a:endParaRPr lang="zh-CN" altLang="en-US"/>
          </a:p>
        </p:txBody>
      </p:sp>
      <p:sp>
        <p:nvSpPr>
          <p:cNvPr id="4" name="Rectangle 12"/>
          <p:cNvSpPr>
            <a:spLocks noGrp="1" noChangeArrowheads="1"/>
          </p:cNvSpPr>
          <p:nvPr>
            <p:ph type="sldNum" sz="quarter" idx="12"/>
          </p:nvPr>
        </p:nvSpPr>
        <p:spPr/>
        <p:txBody>
          <a:bodyPr/>
          <a:lstStyle>
            <a:lvl1pPr>
              <a:defRPr/>
            </a:lvl1pPr>
          </a:lstStyle>
          <a:p>
            <a:pPr>
              <a:defRPr/>
            </a:pPr>
            <a:fld id="{D9DBFBC1-65CD-47D8-B5BC-EE0320E87FDA}" type="slidenum">
              <a:rPr lang="en-GB"/>
              <a:pPr>
                <a:defRPr/>
              </a:pPr>
              <a:t>‹#›</a:t>
            </a:fld>
            <a:endParaRPr lang="en-GB"/>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p:txBody>
          <a:bodyPr/>
          <a:lstStyle>
            <a:lvl1pPr>
              <a:defRPr/>
            </a:lvl1pPr>
          </a:lstStyle>
          <a:p>
            <a:pPr>
              <a:defRPr/>
            </a:pPr>
            <a:fld id="{FEF324D0-EA00-41A9-A90C-99E79BEBD6B0}" type="slidenum">
              <a:rPr lang="zh-CN" altLang="en-US"/>
              <a:pPr>
                <a:defRPr/>
              </a:pPr>
              <a:t>‹#›</a:t>
            </a:fld>
            <a:endParaRPr lang="en-US" altLang="zh-CN"/>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10"/>
          <p:cNvSpPr>
            <a:spLocks noGrp="1" noChangeArrowheads="1"/>
          </p:cNvSpPr>
          <p:nvPr>
            <p:ph type="dt" sz="half" idx="10"/>
          </p:nvPr>
        </p:nvSpPr>
        <p:spPr/>
        <p:txBody>
          <a:bodyPr/>
          <a:lstStyle>
            <a:lvl1pPr>
              <a:defRPr/>
            </a:lvl1pPr>
          </a:lstStyle>
          <a:p>
            <a:pPr>
              <a:defRPr/>
            </a:pPr>
            <a:endParaRPr lang="en-US" altLang="zh-CN"/>
          </a:p>
        </p:txBody>
      </p:sp>
      <p:sp>
        <p:nvSpPr>
          <p:cNvPr id="6" name="Rectangle 11"/>
          <p:cNvSpPr>
            <a:spLocks noGrp="1" noChangeArrowheads="1"/>
          </p:cNvSpPr>
          <p:nvPr>
            <p:ph type="ftr" sz="quarter" idx="11"/>
          </p:nvPr>
        </p:nvSpPr>
        <p:spPr/>
        <p:txBody>
          <a:bodyPr/>
          <a:lstStyle>
            <a:lvl1pPr>
              <a:defRPr/>
            </a:lvl1pPr>
          </a:lstStyle>
          <a:p>
            <a:pPr>
              <a:defRPr/>
            </a:pPr>
            <a:endParaRPr lang="en-US" altLang="zh-CN"/>
          </a:p>
        </p:txBody>
      </p:sp>
      <p:sp>
        <p:nvSpPr>
          <p:cNvPr id="7" name="Rectangle 12"/>
          <p:cNvSpPr>
            <a:spLocks noGrp="1" noChangeArrowheads="1"/>
          </p:cNvSpPr>
          <p:nvPr>
            <p:ph type="sldNum" sz="quarter" idx="12"/>
          </p:nvPr>
        </p:nvSpPr>
        <p:spPr/>
        <p:txBody>
          <a:bodyPr/>
          <a:lstStyle>
            <a:lvl1pPr>
              <a:defRPr/>
            </a:lvl1pPr>
          </a:lstStyle>
          <a:p>
            <a:pPr>
              <a:defRPr/>
            </a:pPr>
            <a:fld id="{F2CEC738-F9D1-4DA5-A3DB-79E7C34EE8C8}" type="slidenum">
              <a:rPr lang="zh-CN" altLang="en-US"/>
              <a:pPr>
                <a:defRPr/>
              </a:pPr>
              <a:t>‹#›</a:t>
            </a:fld>
            <a:endParaRPr lang="en-US" altLang="zh-CN"/>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F4ACC3DE-661F-42D0-90E7-2C2CFF1668EE}" type="slidenum">
              <a:rPr lang="zh-CN" altLang="en-US"/>
              <a:pPr>
                <a:defRPr/>
              </a:pPr>
              <a:t>‹#›</a:t>
            </a:fld>
            <a:endParaRPr lang="en-US" altLang="zh-CN"/>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27038"/>
            <a:ext cx="2057400" cy="5897562"/>
          </a:xfrm>
        </p:spPr>
        <p:txBody>
          <a:bodyPr vert="eaVert"/>
          <a:lstStyle/>
          <a:p>
            <a:r>
              <a:rPr lang="zh-CN" altLang="en-US" smtClean="0"/>
              <a:t>单击此处编辑母版标题样式</a:t>
            </a:r>
            <a:endParaRPr lang="zh-CN" altLang="en-US"/>
          </a:p>
        </p:txBody>
      </p:sp>
      <p:sp>
        <p:nvSpPr>
          <p:cNvPr id="3" name="Vertical Text Placeholder 2"/>
          <p:cNvSpPr>
            <a:spLocks noGrp="1"/>
          </p:cNvSpPr>
          <p:nvPr>
            <p:ph type="body" orient="vert" idx="1"/>
          </p:nvPr>
        </p:nvSpPr>
        <p:spPr>
          <a:xfrm>
            <a:off x="457200" y="427038"/>
            <a:ext cx="6019800" cy="589756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10"/>
          <p:cNvSpPr>
            <a:spLocks noGrp="1" noChangeArrowheads="1"/>
          </p:cNvSpPr>
          <p:nvPr>
            <p:ph type="dt" sz="half" idx="10"/>
          </p:nvPr>
        </p:nvSpPr>
        <p:spPr/>
        <p:txBody>
          <a:bodyPr/>
          <a:lstStyle>
            <a:lvl1pPr>
              <a:defRPr/>
            </a:lvl1pPr>
          </a:lstStyle>
          <a:p>
            <a:pPr>
              <a:defRPr/>
            </a:pPr>
            <a:endParaRPr lang="en-US" altLang="zh-CN"/>
          </a:p>
        </p:txBody>
      </p:sp>
      <p:sp>
        <p:nvSpPr>
          <p:cNvPr id="5" name="Rectangle 11"/>
          <p:cNvSpPr>
            <a:spLocks noGrp="1" noChangeArrowheads="1"/>
          </p:cNvSpPr>
          <p:nvPr>
            <p:ph type="ftr" sz="quarter" idx="11"/>
          </p:nvPr>
        </p:nvSpPr>
        <p:spPr/>
        <p:txBody>
          <a:bodyPr/>
          <a:lstStyle>
            <a:lvl1pPr>
              <a:defRPr/>
            </a:lvl1pPr>
          </a:lstStyle>
          <a:p>
            <a:pPr>
              <a:defRPr/>
            </a:pPr>
            <a:endParaRPr lang="en-US" altLang="zh-CN"/>
          </a:p>
        </p:txBody>
      </p:sp>
      <p:sp>
        <p:nvSpPr>
          <p:cNvPr id="6" name="Rectangle 12"/>
          <p:cNvSpPr>
            <a:spLocks noGrp="1" noChangeArrowheads="1"/>
          </p:cNvSpPr>
          <p:nvPr>
            <p:ph type="sldNum" sz="quarter" idx="12"/>
          </p:nvPr>
        </p:nvSpPr>
        <p:spPr/>
        <p:txBody>
          <a:bodyPr/>
          <a:lstStyle>
            <a:lvl1pPr>
              <a:defRPr/>
            </a:lvl1pPr>
          </a:lstStyle>
          <a:p>
            <a:pPr>
              <a:defRPr/>
            </a:pPr>
            <a:fld id="{93ED6E09-3361-4089-B929-60CFE7CF725C}" type="slidenum">
              <a:rPr lang="zh-CN" altLang="en-US"/>
              <a:pPr>
                <a:defRPr/>
              </a:pPr>
              <a:t>‹#›</a:t>
            </a:fld>
            <a:endParaRPr lang="en-US" altLang="zh-CN"/>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0"/>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11"/>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12"/>
          <p:cNvSpPr>
            <a:spLocks noGrp="1" noChangeArrowheads="1"/>
          </p:cNvSpPr>
          <p:nvPr>
            <p:ph type="sldNum" sz="quarter" idx="12"/>
          </p:nvPr>
        </p:nvSpPr>
        <p:spPr>
          <a:ln/>
        </p:spPr>
        <p:txBody>
          <a:bodyPr/>
          <a:lstStyle>
            <a:lvl1pPr>
              <a:defRPr/>
            </a:lvl1pPr>
          </a:lstStyle>
          <a:p>
            <a:pPr>
              <a:defRPr/>
            </a:pPr>
            <a:fld id="{7E50443C-44A8-4766-982F-3CD7878C89B4}" type="slidenum">
              <a:rPr lang="en-US" altLang="zh-CN"/>
              <a:pPr>
                <a:defRPr/>
              </a:pPr>
              <a:t>‹#›</a:t>
            </a:fld>
            <a:endParaRPr lang="en-US" altLang="zh-CN"/>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82E28957-29DE-4439-A56B-227CDDEB54C0}" type="slidenum">
              <a:rPr lang="en-US" altLang="zh-CN"/>
              <a:pPr>
                <a:defRPr/>
              </a:pPr>
              <a:t>‹#›</a:t>
            </a:fld>
            <a:endParaRPr lang="en-US" altLang="zh-CN"/>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04874EBD-CE34-4B8A-85DF-9B29587B8830}" type="slidenum">
              <a:rPr lang="en-US" altLang="zh-CN"/>
              <a:pPr>
                <a:defRPr/>
              </a:pPr>
              <a:t>‹#›</a:t>
            </a:fld>
            <a:endParaRPr lang="en-US" altLang="zh-CN"/>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a:lstStyle/>
          <a:p>
            <a:pPr lvl="0"/>
            <a:r>
              <a:rPr lang="zh-CN" altLang="en-US" noProof="0" smtClean="0"/>
              <a:t>单击图标添加表格</a:t>
            </a:r>
          </a:p>
        </p:txBody>
      </p:sp>
      <p:sp>
        <p:nvSpPr>
          <p:cNvPr id="4" name="Rectangle 4"/>
          <p:cNvSpPr>
            <a:spLocks noGrp="1" noChangeArrowheads="1"/>
          </p:cNvSpPr>
          <p:nvPr>
            <p:ph type="sldNum" sz="quarter" idx="10"/>
          </p:nvPr>
        </p:nvSpPr>
        <p:spPr>
          <a:xfrm>
            <a:off x="76200" y="6248400"/>
            <a:ext cx="990600" cy="457200"/>
          </a:xfrm>
        </p:spPr>
        <p:txBody>
          <a:bodyPr/>
          <a:lstStyle>
            <a:lvl1pPr>
              <a:defRPr/>
            </a:lvl1pPr>
          </a:lstStyle>
          <a:p>
            <a:pPr>
              <a:defRPr/>
            </a:pPr>
            <a:fld id="{D957272F-EF0F-47BA-BE85-909325609E0E}" type="slidenum">
              <a:rPr lang="en-US" altLang="zh-CN"/>
              <a:pPr>
                <a:defRPr/>
              </a:pPr>
              <a:t>‹#›</a:t>
            </a:fld>
            <a:endParaRPr lang="en-US" altLang="zh-CN"/>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F0232564-B2EE-4529-ACF1-200414540963}"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CE4E1AF0-66DF-4D3E-B95E-E3722C07AA2F}" type="slidenum">
              <a:rPr lang="en-US" altLang="zh-CN"/>
              <a:pPr>
                <a:defRPr/>
              </a:pPr>
              <a:t>‹#›</a:t>
            </a:fld>
            <a:endParaRPr lang="en-US" altLang="zh-C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AndTx" preserve="1">
  <p:cSld name="标题，两项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57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half" idx="3"/>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lvl1pPr>
              <a:defRPr/>
            </a:lvl1pPr>
          </a:lstStyle>
          <a:p>
            <a:pPr>
              <a:defRPr/>
            </a:pPr>
            <a:endParaRPr lang="en-US" altLang="zh-CN"/>
          </a:p>
        </p:txBody>
      </p:sp>
      <p:sp>
        <p:nvSpPr>
          <p:cNvPr id="7" name="灯片编号占位符 6"/>
          <p:cNvSpPr>
            <a:spLocks noGrp="1"/>
          </p:cNvSpPr>
          <p:nvPr>
            <p:ph type="sldNum" sz="quarter" idx="11"/>
          </p:nvPr>
        </p:nvSpPr>
        <p:spPr/>
        <p:txBody>
          <a:bodyPr/>
          <a:lstStyle>
            <a:lvl1pPr>
              <a:defRPr/>
            </a:lvl1pPr>
          </a:lstStyle>
          <a:p>
            <a:pPr>
              <a:defRPr/>
            </a:pPr>
            <a:fld id="{D63AC952-D0B5-429A-93FA-FB7E9FFC0F61}" type="slidenum">
              <a:rPr lang="en-US" altLang="zh-CN"/>
              <a:pPr>
                <a:defRPr/>
              </a:pPr>
              <a:t>‹#›</a:t>
            </a:fld>
            <a:endParaRPr lang="en-US" altLang="zh-CN"/>
          </a:p>
        </p:txBody>
      </p:sp>
      <p:sp>
        <p:nvSpPr>
          <p:cNvPr id="8" name="页脚占位符 7"/>
          <p:cNvSpPr>
            <a:spLocks noGrp="1"/>
          </p:cNvSpPr>
          <p:nvPr>
            <p:ph type="ftr" sz="quarter" idx="12"/>
          </p:nvPr>
        </p:nvSpPr>
        <p:spPr/>
        <p:txBody>
          <a:bodyPr/>
          <a:lstStyle>
            <a:lvl1pPr>
              <a:defRPr/>
            </a:lvl1pPr>
          </a:lstStyle>
          <a:p>
            <a:pPr>
              <a:defRPr/>
            </a:pPr>
            <a:endParaRPr lang="en-US" altLang="zh-CN"/>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5"/>
          <p:cNvSpPr>
            <a:spLocks noGrp="1"/>
          </p:cNvSpPr>
          <p:nvPr>
            <p:ph type="dt" sz="half" idx="10"/>
          </p:nvPr>
        </p:nvSpPr>
        <p:spPr/>
        <p:txBody>
          <a:bodyPr/>
          <a:lstStyle>
            <a:lvl1pPr>
              <a:defRPr/>
            </a:lvl1pPr>
          </a:lstStyle>
          <a:p>
            <a:pPr>
              <a:defRPr/>
            </a:pPr>
            <a:endParaRPr lang="en-US" altLang="zh-CN"/>
          </a:p>
        </p:txBody>
      </p:sp>
      <p:sp>
        <p:nvSpPr>
          <p:cNvPr id="7" name="灯片编号占位符 6"/>
          <p:cNvSpPr>
            <a:spLocks noGrp="1"/>
          </p:cNvSpPr>
          <p:nvPr>
            <p:ph type="sldNum" sz="quarter" idx="11"/>
          </p:nvPr>
        </p:nvSpPr>
        <p:spPr/>
        <p:txBody>
          <a:bodyPr/>
          <a:lstStyle>
            <a:lvl1pPr>
              <a:defRPr/>
            </a:lvl1pPr>
          </a:lstStyle>
          <a:p>
            <a:pPr>
              <a:defRPr/>
            </a:pPr>
            <a:fld id="{FACF5538-2487-41E1-9085-46F58ED1A990}" type="slidenum">
              <a:rPr lang="en-US" altLang="zh-CN"/>
              <a:pPr>
                <a:defRPr/>
              </a:pPr>
              <a:t>‹#›</a:t>
            </a:fld>
            <a:endParaRPr lang="en-US" altLang="zh-CN"/>
          </a:p>
        </p:txBody>
      </p:sp>
      <p:sp>
        <p:nvSpPr>
          <p:cNvPr id="8" name="页脚占位符 7"/>
          <p:cNvSpPr>
            <a:spLocks noGrp="1"/>
          </p:cNvSpPr>
          <p:nvPr>
            <p:ph type="ftr" sz="quarter" idx="12"/>
          </p:nvPr>
        </p:nvSpPr>
        <p:spPr/>
        <p:txBody>
          <a:bodyPr/>
          <a:lstStyle>
            <a:lvl1pPr>
              <a:defRPr/>
            </a:lvl1pPr>
          </a:lstStyle>
          <a:p>
            <a:pPr>
              <a:defRPr/>
            </a:pPr>
            <a:endParaRPr lang="en-US" altLang="zh-CN"/>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B4424DEF-67DC-4302-85B2-78703EBE34B1}" type="datetimeFigureOut">
              <a:rPr lang="zh-CN" altLang="en-US"/>
              <a:pPr>
                <a:defRPr/>
              </a:pPr>
              <a:t>2016-11-24</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311D5C1-C2C8-4F0D-8ED1-359D397222F5}" type="slidenum">
              <a:rPr lang="zh-CN" altLang="en-US"/>
              <a:pPr>
                <a:defRPr/>
              </a:pPr>
              <a:t>‹#›</a:t>
            </a:fld>
            <a:endParaRPr lang="en-US" altLang="zh-CN"/>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A779F13F-876B-42D3-8435-BD8B2D0E24BD}" type="datetimeFigureOut">
              <a:rPr lang="zh-CN" altLang="en-US"/>
              <a:pPr>
                <a:defRPr/>
              </a:pPr>
              <a:t>2016-11-24</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4F40B2AA-0C7A-4457-B01C-E03BD141C0C9}" type="slidenum">
              <a:rPr lang="zh-CN" altLang="en-US"/>
              <a:pPr>
                <a:defRPr/>
              </a:pPr>
              <a:t>‹#›</a:t>
            </a:fld>
            <a:endParaRPr lang="en-US" altLang="zh-CN"/>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6AD017E3-71AD-4F81-A04B-A1888AB3B1BB}" type="datetimeFigureOut">
              <a:rPr lang="zh-CN" altLang="en-US"/>
              <a:pPr>
                <a:defRPr/>
              </a:pPr>
              <a:t>2016-11-24</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9CA981C-7B25-4620-9ABA-27A921A443A7}" type="slidenum">
              <a:rPr lang="zh-CN" altLang="en-US"/>
              <a:pPr>
                <a:defRPr/>
              </a:pPr>
              <a:t>‹#›</a:t>
            </a:fld>
            <a:endParaRPr lang="en-US" altLang="zh-CN"/>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p:txBody>
          <a:bodyPr/>
          <a:lstStyle>
            <a:lvl1pPr>
              <a:defRPr/>
            </a:lvl1pPr>
          </a:lstStyle>
          <a:p>
            <a:pPr>
              <a:defRPr/>
            </a:pPr>
            <a:fld id="{EE972DEF-F261-43FF-818B-7E6BD8CEB890}" type="datetimeFigureOut">
              <a:rPr lang="zh-CN" altLang="en-US"/>
              <a:pPr>
                <a:defRPr/>
              </a:pPr>
              <a:t>2016-11-24</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A9F7A56-286C-4FA1-9A7E-6C4224946250}" type="slidenum">
              <a:rPr lang="zh-CN" altLang="en-US"/>
              <a:pPr>
                <a:defRPr/>
              </a:pPr>
              <a:t>‹#›</a:t>
            </a:fld>
            <a:endParaRPr lang="en-US" altLang="zh-CN"/>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p:txBody>
          <a:bodyPr/>
          <a:lstStyle>
            <a:lvl1pPr>
              <a:defRPr/>
            </a:lvl1pPr>
          </a:lstStyle>
          <a:p>
            <a:pPr>
              <a:defRPr/>
            </a:pPr>
            <a:fld id="{05E91388-7A74-44F0-A6AE-FCD6633B504C}" type="datetimeFigureOut">
              <a:rPr lang="zh-CN" altLang="en-US"/>
              <a:pPr>
                <a:defRPr/>
              </a:pPr>
              <a:t>2016-11-24</a:t>
            </a:fld>
            <a:endParaRPr lang="en-US" altLang="zh-CN"/>
          </a:p>
        </p:txBody>
      </p:sp>
      <p:sp>
        <p:nvSpPr>
          <p:cNvPr id="8"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87096897-1AA6-4944-AD4F-BF44356FA367}" type="slidenum">
              <a:rPr lang="zh-CN" altLang="en-US"/>
              <a:pPr>
                <a:defRPr/>
              </a:pPr>
              <a:t>‹#›</a:t>
            </a:fld>
            <a:endParaRPr lang="en-US" altLang="zh-CN"/>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p:txBody>
          <a:bodyPr/>
          <a:lstStyle>
            <a:lvl1pPr>
              <a:defRPr/>
            </a:lvl1pPr>
          </a:lstStyle>
          <a:p>
            <a:pPr>
              <a:defRPr/>
            </a:pPr>
            <a:fld id="{462E1A75-6030-4FAD-BDAA-C14D697A8EEE}" type="datetimeFigureOut">
              <a:rPr lang="zh-CN" altLang="en-US"/>
              <a:pPr>
                <a:defRPr/>
              </a:pPr>
              <a:t>2016-11-24</a:t>
            </a:fld>
            <a:endParaRPr lang="en-US" altLang="zh-CN"/>
          </a:p>
        </p:txBody>
      </p:sp>
      <p:sp>
        <p:nvSpPr>
          <p:cNvPr id="4"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5A8A20D8-2C0F-4201-9389-297FAD5A9C42}" type="slidenum">
              <a:rPr lang="zh-CN" altLang="en-US"/>
              <a:pPr>
                <a:defRPr/>
              </a:pPr>
              <a:t>‹#›</a:t>
            </a:fld>
            <a:endParaRPr lang="en-US" altLang="zh-CN"/>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CC71B388-80C0-4F00-BC70-A3FF9170A6F2}" type="datetimeFigureOut">
              <a:rPr lang="zh-CN" altLang="en-US"/>
              <a:pPr>
                <a:defRPr/>
              </a:pPr>
              <a:t>2016-11-24</a:t>
            </a:fld>
            <a:endParaRPr lang="en-US" altLang="zh-CN"/>
          </a:p>
        </p:txBody>
      </p:sp>
      <p:sp>
        <p:nvSpPr>
          <p:cNvPr id="3"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7A5A3A7E-903B-459A-BF62-04BD43E814AE}" type="slidenum">
              <a:rPr lang="zh-CN" altLang="en-US"/>
              <a:pPr>
                <a:defRPr/>
              </a:pPr>
              <a:t>‹#›</a:t>
            </a:fld>
            <a:endParaRPr lang="en-US" altLang="zh-CN"/>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9404443E-E377-47A2-84E8-DD443772096F}" type="datetimeFigureOut">
              <a:rPr lang="zh-CN" altLang="en-US"/>
              <a:pPr>
                <a:defRPr/>
              </a:pPr>
              <a:t>2016-11-24</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C9A818B-1179-4E23-B449-76181C43CA4A}" type="slidenum">
              <a:rPr lang="zh-CN" altLang="en-US"/>
              <a:pPr>
                <a:defRPr/>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203250D-E3B0-44FE-8FAB-33D2C86B693F}" type="slidenum">
              <a:rPr lang="en-US" altLang="zh-CN"/>
              <a:pPr>
                <a:defRPr/>
              </a:pPr>
              <a:t>‹#›</a:t>
            </a:fld>
            <a:endParaRPr lang="en-US" altLang="zh-CN"/>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B641F4F-E74B-4A12-9573-BD3E6299B272}" type="datetimeFigureOut">
              <a:rPr lang="zh-CN" altLang="en-US"/>
              <a:pPr>
                <a:defRPr/>
              </a:pPr>
              <a:t>2016-11-24</a:t>
            </a:fld>
            <a:endParaRPr lang="en-US" altLang="zh-CN"/>
          </a:p>
        </p:txBody>
      </p:sp>
      <p:sp>
        <p:nvSpPr>
          <p:cNvPr id="6"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366176B4-19E2-459A-9040-6CD94D8C58EB}" type="slidenum">
              <a:rPr lang="zh-CN" altLang="en-US"/>
              <a:pPr>
                <a:defRPr/>
              </a:pPr>
              <a:t>‹#›</a:t>
            </a:fld>
            <a:endParaRPr lang="en-US" altLang="zh-CN"/>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90798D4B-57C4-45E4-95AE-733239775CB1}" type="datetimeFigureOut">
              <a:rPr lang="zh-CN" altLang="en-US"/>
              <a:pPr>
                <a:defRPr/>
              </a:pPr>
              <a:t>2016-11-24</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AB8F8756-C704-4D90-B830-969994BF6FE4}" type="slidenum">
              <a:rPr lang="zh-CN" altLang="en-US"/>
              <a:pPr>
                <a:defRPr/>
              </a:pPr>
              <a:t>‹#›</a:t>
            </a:fld>
            <a:endParaRPr lang="en-US" altLang="zh-CN"/>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p:txBody>
          <a:bodyPr/>
          <a:lstStyle>
            <a:lvl1pPr>
              <a:defRPr/>
            </a:lvl1pPr>
          </a:lstStyle>
          <a:p>
            <a:pPr>
              <a:defRPr/>
            </a:pPr>
            <a:fld id="{489C3504-0AD7-430B-9111-0A00272A2AC8}" type="datetimeFigureOut">
              <a:rPr lang="zh-CN" altLang="en-US"/>
              <a:pPr>
                <a:defRPr/>
              </a:pPr>
              <a:t>2016-11-24</a:t>
            </a:fld>
            <a:endParaRPr lang="en-US" altLang="zh-CN"/>
          </a:p>
        </p:txBody>
      </p:sp>
      <p:sp>
        <p:nvSpPr>
          <p:cNvPr id="5" name="页脚占位符 4"/>
          <p:cNvSpPr>
            <a:spLocks noGrp="1" noChangeArrowheads="1"/>
          </p:cNvSpPr>
          <p:nvPr>
            <p:ph type="ftr" sz="quarter" idx="11"/>
          </p:nvPr>
        </p:nvSpPr>
        <p:spPr/>
        <p:txBody>
          <a:bodyPr/>
          <a:lstStyle>
            <a:lvl1pPr>
              <a:defRPr/>
            </a:lvl1pPr>
          </a:lstStyle>
          <a:p>
            <a:pPr>
              <a:defRPr/>
            </a:pPr>
            <a:endParaRPr lang="en-US"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28DDAD0A-587B-4A8C-9337-4B0EF0BB9762}" type="slidenum">
              <a:rPr lang="zh-CN" altLang="en-US"/>
              <a:pPr>
                <a:defRPr/>
              </a:pPr>
              <a:t>‹#›</a:t>
            </a:fld>
            <a:endParaRPr lang="en-US" altLang="zh-CN"/>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endParaRPr lang="en-US" altLang="zh-CN"/>
          </a:p>
        </p:txBody>
      </p:sp>
      <p:sp>
        <p:nvSpPr>
          <p:cNvPr id="4" name="页脚占位符 4"/>
          <p:cNvSpPr>
            <a:spLocks noGrp="1" noChangeArrowheads="1"/>
          </p:cNvSpPr>
          <p:nvPr>
            <p:ph type="ftr" sz="quarter" idx="11"/>
          </p:nvPr>
        </p:nvSpPr>
        <p:spPr>
          <a:ln/>
        </p:spPr>
        <p:txBody>
          <a:bodyPr/>
          <a:lstStyle>
            <a:lvl1pPr>
              <a:defRPr/>
            </a:lvl1pPr>
          </a:lstStyle>
          <a:p>
            <a:pPr>
              <a:defRPr/>
            </a:pPr>
            <a:endParaRPr lang="en-US" altLang="zh-CN"/>
          </a:p>
        </p:txBody>
      </p:sp>
      <p:sp>
        <p:nvSpPr>
          <p:cNvPr id="5" name="灯片编号占位符 5"/>
          <p:cNvSpPr>
            <a:spLocks noGrp="1" noChangeArrowheads="1"/>
          </p:cNvSpPr>
          <p:nvPr>
            <p:ph type="sldNum" sz="quarter" idx="12"/>
          </p:nvPr>
        </p:nvSpPr>
        <p:spPr>
          <a:ln/>
        </p:spPr>
        <p:txBody>
          <a:bodyPr/>
          <a:lstStyle>
            <a:lvl1pPr>
              <a:defRPr/>
            </a:lvl1pPr>
          </a:lstStyle>
          <a:p>
            <a:pPr>
              <a:defRPr/>
            </a:pPr>
            <a:fld id="{195C1C58-5B6D-4A89-9442-5A0F5D54D568}" type="slidenum">
              <a:rPr lang="en-US" altLang="zh-CN"/>
              <a:pPr>
                <a:defRPr/>
              </a:pPr>
              <a:t>‹#›</a:t>
            </a:fld>
            <a:endParaRPr lang="en-US" altLang="zh-CN"/>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noChangeArrowheads="1"/>
          </p:cNvSpPr>
          <p:nvPr>
            <p:ph type="dt" sz="half" idx="10"/>
          </p:nvPr>
        </p:nvSpPr>
        <p:spPr>
          <a:ln/>
        </p:spPr>
        <p:txBody>
          <a:bodyPr/>
          <a:lstStyle>
            <a:lvl1pPr>
              <a:defRPr/>
            </a:lvl1pPr>
          </a:lstStyle>
          <a:p>
            <a:pPr>
              <a:defRPr/>
            </a:pPr>
            <a:endParaRPr lang="en-US" altLang="zh-CN"/>
          </a:p>
        </p:txBody>
      </p:sp>
      <p:sp>
        <p:nvSpPr>
          <p:cNvPr id="7" name="页脚占位符 4"/>
          <p:cNvSpPr>
            <a:spLocks noGrp="1" noChangeArrowheads="1"/>
          </p:cNvSpPr>
          <p:nvPr>
            <p:ph type="ftr" sz="quarter" idx="11"/>
          </p:nvPr>
        </p:nvSpPr>
        <p:spPr>
          <a:ln/>
        </p:spPr>
        <p:txBody>
          <a:bodyPr/>
          <a:lstStyle>
            <a:lvl1pPr>
              <a:defRPr/>
            </a:lvl1pPr>
          </a:lstStyle>
          <a:p>
            <a:pPr>
              <a:defRPr/>
            </a:pPr>
            <a:endParaRPr lang="en-US" altLang="zh-CN"/>
          </a:p>
        </p:txBody>
      </p:sp>
      <p:sp>
        <p:nvSpPr>
          <p:cNvPr id="8" name="灯片编号占位符 5"/>
          <p:cNvSpPr>
            <a:spLocks noGrp="1" noChangeArrowheads="1"/>
          </p:cNvSpPr>
          <p:nvPr>
            <p:ph type="sldNum" sz="quarter" idx="12"/>
          </p:nvPr>
        </p:nvSpPr>
        <p:spPr>
          <a:ln/>
        </p:spPr>
        <p:txBody>
          <a:bodyPr/>
          <a:lstStyle>
            <a:lvl1pPr>
              <a:defRPr/>
            </a:lvl1pPr>
          </a:lstStyle>
          <a:p>
            <a:pPr>
              <a:defRPr/>
            </a:pPr>
            <a:fld id="{8826FC5E-B640-42A0-967C-98E238E7FCC3}" type="slidenum">
              <a:rPr lang="en-US" altLang="zh-CN"/>
              <a:pPr>
                <a:defRPr/>
              </a:pPr>
              <a:t>‹#›</a:t>
            </a:fld>
            <a:endParaRPr lang="en-US" altLang="zh-CN"/>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日期占位符 3"/>
          <p:cNvSpPr>
            <a:spLocks noGrp="1" noChangeArrowheads="1"/>
          </p:cNvSpPr>
          <p:nvPr>
            <p:ph type="dt" sz="half" idx="10"/>
          </p:nvPr>
        </p:nvSpPr>
        <p:spPr>
          <a:ln/>
        </p:spPr>
        <p:txBody>
          <a:bodyPr/>
          <a:lstStyle>
            <a:lvl1pPr>
              <a:defRPr/>
            </a:lvl1pPr>
          </a:lstStyle>
          <a:p>
            <a:pPr>
              <a:defRPr/>
            </a:pPr>
            <a:endParaRPr lang="en-US" altLang="zh-CN"/>
          </a:p>
        </p:txBody>
      </p:sp>
      <p:sp>
        <p:nvSpPr>
          <p:cNvPr id="7" name="页脚占位符 4"/>
          <p:cNvSpPr>
            <a:spLocks noGrp="1" noChangeArrowheads="1"/>
          </p:cNvSpPr>
          <p:nvPr>
            <p:ph type="ftr" sz="quarter" idx="11"/>
          </p:nvPr>
        </p:nvSpPr>
        <p:spPr>
          <a:ln/>
        </p:spPr>
        <p:txBody>
          <a:bodyPr/>
          <a:lstStyle>
            <a:lvl1pPr>
              <a:defRPr/>
            </a:lvl1pPr>
          </a:lstStyle>
          <a:p>
            <a:pPr>
              <a:defRPr/>
            </a:pPr>
            <a:endParaRPr lang="en-US" altLang="zh-CN"/>
          </a:p>
        </p:txBody>
      </p:sp>
      <p:sp>
        <p:nvSpPr>
          <p:cNvPr id="8" name="灯片编号占位符 5"/>
          <p:cNvSpPr>
            <a:spLocks noGrp="1" noChangeArrowheads="1"/>
          </p:cNvSpPr>
          <p:nvPr>
            <p:ph type="sldNum" sz="quarter" idx="12"/>
          </p:nvPr>
        </p:nvSpPr>
        <p:spPr>
          <a:ln/>
        </p:spPr>
        <p:txBody>
          <a:bodyPr/>
          <a:lstStyle>
            <a:lvl1pPr>
              <a:defRPr/>
            </a:lvl1pPr>
          </a:lstStyle>
          <a:p>
            <a:pPr>
              <a:defRPr/>
            </a:pPr>
            <a:fld id="{C6CE97D8-2150-4A31-A831-84E990905A8D}" type="slidenum">
              <a:rPr lang="en-US" altLang="zh-CN"/>
              <a:pPr>
                <a:defRPr/>
              </a:pPr>
              <a:t>‹#›</a:t>
            </a:fld>
            <a:endParaRPr lang="en-US" altLang="zh-CN"/>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D9BFCD63-75D1-4EAC-A8F3-0AD0E52576A6}" type="slidenum">
              <a:rPr lang="en-US" altLang="zh-CN"/>
              <a:pPr>
                <a:defRPr/>
              </a:pPr>
              <a:t>‹#›</a:t>
            </a:fld>
            <a:endParaRPr lang="en-US" altLang="zh-CN"/>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B8BA61EA-E486-4B38-B37D-1503CA1CC9CE}" type="slidenum">
              <a:rPr lang="en-US" altLang="zh-CN"/>
              <a:pPr>
                <a:defRPr/>
              </a:pPr>
              <a:t>‹#›</a:t>
            </a:fld>
            <a:endParaRPr lang="en-US" altLang="zh-CN"/>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8698EC2-6340-4181-8ED0-12957E8A60A3}" type="datetimeFigureOut">
              <a:rPr lang="zh-CN" altLang="en-US"/>
              <a:pPr>
                <a:defRPr/>
              </a:pPr>
              <a:t>2016-11-24</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5E4E296-5E79-42D7-891D-C6DDBFC31246}" type="slidenum">
              <a:rPr lang="zh-CN" altLang="en-US"/>
              <a:pPr>
                <a:defRPr/>
              </a:pPr>
              <a:t>‹#›</a:t>
            </a:fld>
            <a:endParaRPr lang="en-US"/>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F77B1FD8-7AE7-4A97-A60E-FEA8A4FC86A9}" type="datetimeFigureOut">
              <a:rPr lang="zh-CN" altLang="en-US"/>
              <a:pPr>
                <a:defRPr/>
              </a:pPr>
              <a:t>2016-11-24</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C53D7DAD-CA10-4DBD-BB5F-C4B18EB38621}" type="slidenum">
              <a:rPr lang="zh-CN" alt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3728A6B2-628E-486B-B125-77071ABD6040}" type="slidenum">
              <a:rPr lang="en-US" altLang="zh-CN"/>
              <a:pPr>
                <a:defRPr/>
              </a:pPr>
              <a:t>‹#›</a:t>
            </a:fld>
            <a:endParaRPr lang="en-US" altLang="zh-CN"/>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noChangeArrowheads="1"/>
          </p:cNvSpPr>
          <p:nvPr>
            <p:ph type="dt" sz="half" idx="10"/>
          </p:nvPr>
        </p:nvSpPr>
        <p:spPr>
          <a:ln/>
        </p:spPr>
        <p:txBody>
          <a:bodyPr/>
          <a:lstStyle>
            <a:lvl1pPr>
              <a:defRPr/>
            </a:lvl1pPr>
          </a:lstStyle>
          <a:p>
            <a:pPr>
              <a:defRPr/>
            </a:pPr>
            <a:fld id="{B25C75C7-53FE-4993-9926-B678748091C8}" type="datetimeFigureOut">
              <a:rPr lang="zh-CN" altLang="en-US"/>
              <a:pPr>
                <a:defRPr/>
              </a:pPr>
              <a:t>2016-11-24</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9F00CCD3-90AE-44D6-A7F8-4D6461789DE9}" type="slidenum">
              <a:rPr lang="zh-CN" altLang="en-US"/>
              <a:pPr>
                <a:defRPr/>
              </a:pPr>
              <a:t>‹#›</a:t>
            </a:fld>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noChangeArrowheads="1"/>
          </p:cNvSpPr>
          <p:nvPr>
            <p:ph type="dt" sz="half" idx="10"/>
          </p:nvPr>
        </p:nvSpPr>
        <p:spPr>
          <a:ln/>
        </p:spPr>
        <p:txBody>
          <a:bodyPr/>
          <a:lstStyle>
            <a:lvl1pPr>
              <a:defRPr/>
            </a:lvl1pPr>
          </a:lstStyle>
          <a:p>
            <a:pPr>
              <a:defRPr/>
            </a:pPr>
            <a:fld id="{65291D77-C845-477E-B73C-B7E7F87908AB}" type="datetimeFigureOut">
              <a:rPr lang="zh-CN" altLang="en-US"/>
              <a:pPr>
                <a:defRPr/>
              </a:pPr>
              <a:t>2016-11-24</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FBB96C81-D14D-4B5E-B04B-E18AB53D7974}" type="slidenum">
              <a:rPr lang="zh-CN" altLang="en-US"/>
              <a:pPr>
                <a:defRPr/>
              </a:pPr>
              <a:t>‹#›</a:t>
            </a:fld>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noChangeArrowheads="1"/>
          </p:cNvSpPr>
          <p:nvPr>
            <p:ph type="dt" sz="half" idx="10"/>
          </p:nvPr>
        </p:nvSpPr>
        <p:spPr>
          <a:ln/>
        </p:spPr>
        <p:txBody>
          <a:bodyPr/>
          <a:lstStyle>
            <a:lvl1pPr>
              <a:defRPr/>
            </a:lvl1pPr>
          </a:lstStyle>
          <a:p>
            <a:pPr>
              <a:defRPr/>
            </a:pPr>
            <a:fld id="{FC2CDFC3-C5A1-4B26-AE85-2C5DB061D953}" type="datetimeFigureOut">
              <a:rPr lang="zh-CN" altLang="en-US"/>
              <a:pPr>
                <a:defRPr/>
              </a:pPr>
              <a:t>2016-11-24</a:t>
            </a:fld>
            <a:endParaRPr lang="en-US"/>
          </a:p>
        </p:txBody>
      </p:sp>
      <p:sp>
        <p:nvSpPr>
          <p:cNvPr id="8"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a:ln/>
        </p:spPr>
        <p:txBody>
          <a:bodyPr/>
          <a:lstStyle>
            <a:lvl1pPr>
              <a:defRPr/>
            </a:lvl1pPr>
          </a:lstStyle>
          <a:p>
            <a:pPr>
              <a:defRPr/>
            </a:pPr>
            <a:fld id="{B7E696B7-7BB8-4733-B679-1F6A4FC423E3}" type="slidenum">
              <a:rPr lang="zh-CN" altLang="en-US"/>
              <a:pPr>
                <a:defRPr/>
              </a:pPr>
              <a:t>‹#›</a:t>
            </a:fld>
            <a:endParaRPr lang="en-US"/>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noChangeArrowheads="1"/>
          </p:cNvSpPr>
          <p:nvPr>
            <p:ph type="dt" sz="half" idx="10"/>
          </p:nvPr>
        </p:nvSpPr>
        <p:spPr>
          <a:ln/>
        </p:spPr>
        <p:txBody>
          <a:bodyPr/>
          <a:lstStyle>
            <a:lvl1pPr>
              <a:defRPr/>
            </a:lvl1pPr>
          </a:lstStyle>
          <a:p>
            <a:pPr>
              <a:defRPr/>
            </a:pPr>
            <a:fld id="{7A15BAA4-7584-458B-8F80-990560298BA8}" type="datetimeFigureOut">
              <a:rPr lang="zh-CN" altLang="en-US"/>
              <a:pPr>
                <a:defRPr/>
              </a:pPr>
              <a:t>2016-11-24</a:t>
            </a:fld>
            <a:endParaRPr lang="en-US"/>
          </a:p>
        </p:txBody>
      </p:sp>
      <p:sp>
        <p:nvSpPr>
          <p:cNvPr id="4"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a:ln/>
        </p:spPr>
        <p:txBody>
          <a:bodyPr/>
          <a:lstStyle>
            <a:lvl1pPr>
              <a:defRPr/>
            </a:lvl1pPr>
          </a:lstStyle>
          <a:p>
            <a:pPr>
              <a:defRPr/>
            </a:pPr>
            <a:fld id="{C394F2AC-62CE-4D49-B50B-1B137C9B118B}" type="slidenum">
              <a:rPr lang="zh-CN" altLang="en-US"/>
              <a:pPr>
                <a:defRPr/>
              </a:pPr>
              <a:t>‹#›</a:t>
            </a:fld>
            <a:endParaRPr lang="en-US"/>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a:ln/>
        </p:spPr>
        <p:txBody>
          <a:bodyPr/>
          <a:lstStyle>
            <a:lvl1pPr>
              <a:defRPr/>
            </a:lvl1pPr>
          </a:lstStyle>
          <a:p>
            <a:pPr>
              <a:defRPr/>
            </a:pPr>
            <a:fld id="{A0D41AF4-868A-4B95-89D8-5CF55D0008B0}" type="datetimeFigureOut">
              <a:rPr lang="zh-CN" altLang="en-US"/>
              <a:pPr>
                <a:defRPr/>
              </a:pPr>
              <a:t>2016-11-24</a:t>
            </a:fld>
            <a:endParaRPr lang="en-US"/>
          </a:p>
        </p:txBody>
      </p:sp>
      <p:sp>
        <p:nvSpPr>
          <p:cNvPr id="3"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a:ln/>
        </p:spPr>
        <p:txBody>
          <a:bodyPr/>
          <a:lstStyle>
            <a:lvl1pPr>
              <a:defRPr/>
            </a:lvl1pPr>
          </a:lstStyle>
          <a:p>
            <a:pPr>
              <a:defRPr/>
            </a:pPr>
            <a:fld id="{79CAB072-E9D8-4F5B-AD16-9E367E7E07F2}" type="slidenum">
              <a:rPr lang="zh-CN" altLang="en-US"/>
              <a:pPr>
                <a:defRPr/>
              </a:pPr>
              <a:t>‹#›</a:t>
            </a:fld>
            <a:endParaRPr lang="en-US"/>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B98AB439-E9BC-4C9A-B0B6-670DB3EE86A7}" type="datetimeFigureOut">
              <a:rPr lang="zh-CN" altLang="en-US"/>
              <a:pPr>
                <a:defRPr/>
              </a:pPr>
              <a:t>2016-11-24</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A0175ECA-4F2B-44C0-8217-E698AF04A072}" type="slidenum">
              <a:rPr lang="zh-CN" altLang="en-US"/>
              <a:pPr>
                <a:defRPr/>
              </a:pPr>
              <a:t>‹#›</a:t>
            </a:fld>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noChangeArrowheads="1"/>
          </p:cNvSpPr>
          <p:nvPr>
            <p:ph type="dt" sz="half" idx="10"/>
          </p:nvPr>
        </p:nvSpPr>
        <p:spPr>
          <a:ln/>
        </p:spPr>
        <p:txBody>
          <a:bodyPr/>
          <a:lstStyle>
            <a:lvl1pPr>
              <a:defRPr/>
            </a:lvl1pPr>
          </a:lstStyle>
          <a:p>
            <a:pPr>
              <a:defRPr/>
            </a:pPr>
            <a:fld id="{6596605D-F498-4D18-9926-10B2185EA09D}" type="datetimeFigureOut">
              <a:rPr lang="zh-CN" altLang="en-US"/>
              <a:pPr>
                <a:defRPr/>
              </a:pPr>
              <a:t>2016-11-24</a:t>
            </a:fld>
            <a:endParaRPr lang="en-US"/>
          </a:p>
        </p:txBody>
      </p:sp>
      <p:sp>
        <p:nvSpPr>
          <p:cNvPr id="6"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a:ln/>
        </p:spPr>
        <p:txBody>
          <a:bodyPr/>
          <a:lstStyle>
            <a:lvl1pPr>
              <a:defRPr/>
            </a:lvl1pPr>
          </a:lstStyle>
          <a:p>
            <a:pPr>
              <a:defRPr/>
            </a:pPr>
            <a:fld id="{BCFD4951-A395-47EB-B058-30AC9E5753EE}" type="slidenum">
              <a:rPr lang="zh-CN" altLang="en-US"/>
              <a:pPr>
                <a:defRPr/>
              </a:pPr>
              <a:t>‹#›</a:t>
            </a:fld>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02CD5760-0966-439D-AC2E-031052D2A596}" type="datetimeFigureOut">
              <a:rPr lang="zh-CN" altLang="en-US"/>
              <a:pPr>
                <a:defRPr/>
              </a:pPr>
              <a:t>2016-11-24</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F7CCB70F-A9BE-45ED-A16A-56EC2BEEF891}" type="slidenum">
              <a:rPr lang="zh-CN" altLang="en-US"/>
              <a:pPr>
                <a:defRPr/>
              </a:pPr>
              <a:t>‹#›</a:t>
            </a:fld>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noChangeArrowheads="1"/>
          </p:cNvSpPr>
          <p:nvPr>
            <p:ph type="dt" sz="half" idx="10"/>
          </p:nvPr>
        </p:nvSpPr>
        <p:spPr>
          <a:ln/>
        </p:spPr>
        <p:txBody>
          <a:bodyPr/>
          <a:lstStyle>
            <a:lvl1pPr>
              <a:defRPr/>
            </a:lvl1pPr>
          </a:lstStyle>
          <a:p>
            <a:pPr>
              <a:defRPr/>
            </a:pPr>
            <a:fld id="{7E16967A-B913-449D-9DC3-5F3A5F721F83}" type="datetimeFigureOut">
              <a:rPr lang="zh-CN" altLang="en-US"/>
              <a:pPr>
                <a:defRPr/>
              </a:pPr>
              <a:t>2016-11-24</a:t>
            </a:fld>
            <a:endParaRPr lang="en-US"/>
          </a:p>
        </p:txBody>
      </p:sp>
      <p:sp>
        <p:nvSpPr>
          <p:cNvPr id="5" name="页脚占位符 4"/>
          <p:cNvSpPr>
            <a:spLocks noGrp="1" noChangeArrowheads="1"/>
          </p:cNvSpPr>
          <p:nvPr>
            <p:ph type="ftr" sz="quarter" idx="11"/>
          </p:nvPr>
        </p:nvSpPr>
        <p:spPr>
          <a:ln/>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a:ln/>
        </p:spPr>
        <p:txBody>
          <a:bodyPr/>
          <a:lstStyle>
            <a:lvl1pPr>
              <a:defRPr/>
            </a:lvl1pPr>
          </a:lstStyle>
          <a:p>
            <a:pPr>
              <a:defRPr/>
            </a:pPr>
            <a:fld id="{A7BB9E0E-C0CC-4504-B4C5-443EE3034103}" type="slidenum">
              <a:rPr lang="zh-CN" altLang="en-US"/>
              <a:pPr>
                <a:defRPr/>
              </a:pPr>
              <a:t>‹#›</a:t>
            </a:fld>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grpSp>
        <p:nvGrpSpPr>
          <p:cNvPr id="2" name="组合 15"/>
          <p:cNvGrpSpPr>
            <a:grpSpLocks/>
          </p:cNvGrpSpPr>
          <p:nvPr/>
        </p:nvGrpSpPr>
        <p:grpSpPr bwMode="auto">
          <a:xfrm>
            <a:off x="-3175" y="4953000"/>
            <a:ext cx="9147175" cy="1911350"/>
            <a:chOff x="-3765" y="4832896"/>
            <a:chExt cx="9147765" cy="2032192"/>
          </a:xfrm>
        </p:grpSpPr>
        <p:sp>
          <p:nvSpPr>
            <p:cNvPr id="6" name="任意多边形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任意多边形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任意多边形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10" name="直接连接符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标题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17" name="副标题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zh-CN" altLang="en-US" smtClean="0"/>
              <a:t>单击此处编辑母版副标题样式</a:t>
            </a:r>
            <a:endParaRPr lang="en-US"/>
          </a:p>
        </p:txBody>
      </p:sp>
      <p:sp>
        <p:nvSpPr>
          <p:cNvPr id="11" name="日期占位符 29"/>
          <p:cNvSpPr>
            <a:spLocks noGrp="1"/>
          </p:cNvSpPr>
          <p:nvPr>
            <p:ph type="dt" sz="half" idx="10"/>
          </p:nvPr>
        </p:nvSpPr>
        <p:spPr/>
        <p:txBody>
          <a:bodyPr/>
          <a:lstStyle>
            <a:lvl1pPr>
              <a:defRPr>
                <a:solidFill>
                  <a:srgbClr val="FFFFFF"/>
                </a:solidFill>
              </a:defRPr>
            </a:lvl1pPr>
            <a:extLst/>
          </a:lstStyle>
          <a:p>
            <a:pPr>
              <a:defRPr/>
            </a:pPr>
            <a:fld id="{4E4CB5EC-26EE-4F5C-B177-CDAFDD2D2C94}" type="datetimeFigureOut">
              <a:rPr lang="zh-CN" altLang="en-US"/>
              <a:pPr>
                <a:defRPr/>
              </a:pPr>
              <a:t>2016-11-24</a:t>
            </a:fld>
            <a:endParaRPr lang="en-US" altLang="zh-CN"/>
          </a:p>
        </p:txBody>
      </p:sp>
      <p:sp>
        <p:nvSpPr>
          <p:cNvPr id="12" name="页脚占位符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ltLang="zh-CN"/>
          </a:p>
        </p:txBody>
      </p:sp>
      <p:sp>
        <p:nvSpPr>
          <p:cNvPr id="13" name="灯片编号占位符 26"/>
          <p:cNvSpPr>
            <a:spLocks noGrp="1"/>
          </p:cNvSpPr>
          <p:nvPr>
            <p:ph type="sldNum" sz="quarter" idx="12"/>
          </p:nvPr>
        </p:nvSpPr>
        <p:spPr/>
        <p:txBody>
          <a:bodyPr/>
          <a:lstStyle>
            <a:lvl1pPr>
              <a:defRPr>
                <a:solidFill>
                  <a:srgbClr val="FFFFFF"/>
                </a:solidFill>
              </a:defRPr>
            </a:lvl1pPr>
            <a:extLst/>
          </a:lstStyle>
          <a:p>
            <a:pPr>
              <a:defRPr/>
            </a:pPr>
            <a:fld id="{4D5D1EF8-1EE6-449E-A918-01AE5EB2C39F}" type="slidenum">
              <a:rPr lang="zh-CN" altLang="en-US"/>
              <a:pPr>
                <a:defRPr/>
              </a:pPr>
              <a:t>‹#›</a:t>
            </a:fld>
            <a:endParaRPr lang="en-US" altLang="zh-C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16C9C047-A42E-49C9-8D75-0A351D026CF8}" type="slidenum">
              <a:rPr lang="en-US" altLang="zh-CN"/>
              <a:pPr>
                <a:defRPr/>
              </a:pPr>
              <a:t>‹#›</a:t>
            </a:fld>
            <a:endParaRPr lang="en-US" altLang="zh-CN"/>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标题 6"/>
          <p:cNvSpPr>
            <a:spLocks noGrp="1"/>
          </p:cNvSpPr>
          <p:nvPr>
            <p:ph type="title"/>
          </p:nvPr>
        </p:nvSpPr>
        <p:spPr/>
        <p:txBody>
          <a:bodyPr rtlCol="0"/>
          <a:lstStyle>
            <a:extLst/>
          </a:lstStyle>
          <a:p>
            <a:r>
              <a:rPr lang="zh-CN" altLang="en-US" smtClean="0"/>
              <a:t>单击此处编辑母版标题样式</a:t>
            </a:r>
            <a:endParaRPr lang="en-US"/>
          </a:p>
        </p:txBody>
      </p:sp>
      <p:sp>
        <p:nvSpPr>
          <p:cNvPr id="4" name="日期占位符 3"/>
          <p:cNvSpPr>
            <a:spLocks noGrp="1"/>
          </p:cNvSpPr>
          <p:nvPr>
            <p:ph type="dt" sz="half" idx="10"/>
          </p:nvPr>
        </p:nvSpPr>
        <p:spPr/>
        <p:txBody>
          <a:bodyPr/>
          <a:lstStyle>
            <a:lvl1pPr>
              <a:defRPr/>
            </a:lvl1pPr>
            <a:extLst/>
          </a:lstStyle>
          <a:p>
            <a:pPr>
              <a:defRPr/>
            </a:pPr>
            <a:fld id="{C5049AA6-3BD0-44BE-9E43-407A3FA2394E}" type="datetimeFigureOut">
              <a:rPr lang="zh-CN" altLang="en-US"/>
              <a:pPr>
                <a:defRPr/>
              </a:pPr>
              <a:t>2016-11-24</a:t>
            </a:fld>
            <a:endParaRPr lang="en-US" altLang="zh-CN"/>
          </a:p>
        </p:txBody>
      </p:sp>
      <p:sp>
        <p:nvSpPr>
          <p:cNvPr id="5" name="页脚占位符 4"/>
          <p:cNvSpPr>
            <a:spLocks noGrp="1"/>
          </p:cNvSpPr>
          <p:nvPr>
            <p:ph type="ftr" sz="quarter" idx="11"/>
          </p:nvPr>
        </p:nvSpPr>
        <p:spPr/>
        <p:txBody>
          <a:bodyPr/>
          <a:lstStyle>
            <a:lvl1pPr>
              <a:defRPr/>
            </a:lvl1pPr>
            <a:extLst/>
          </a:lstStyle>
          <a:p>
            <a:pPr>
              <a:defRPr/>
            </a:pPr>
            <a:endParaRPr lang="en-US" altLang="zh-CN"/>
          </a:p>
        </p:txBody>
      </p:sp>
      <p:sp>
        <p:nvSpPr>
          <p:cNvPr id="6" name="灯片编号占位符 5"/>
          <p:cNvSpPr>
            <a:spLocks noGrp="1"/>
          </p:cNvSpPr>
          <p:nvPr>
            <p:ph type="sldNum" sz="quarter" idx="12"/>
          </p:nvPr>
        </p:nvSpPr>
        <p:spPr/>
        <p:txBody>
          <a:bodyPr/>
          <a:lstStyle>
            <a:lvl1pPr>
              <a:defRPr/>
            </a:lvl1pPr>
            <a:extLst/>
          </a:lstStyle>
          <a:p>
            <a:pPr>
              <a:defRPr/>
            </a:pPr>
            <a:fld id="{D848179A-C6FC-498B-8C49-2FEA773C033D}" type="slidenum">
              <a:rPr lang="zh-CN" altLang="en-US"/>
              <a:pPr>
                <a:defRPr/>
              </a:pPr>
              <a:t>‹#›</a:t>
            </a:fld>
            <a:endParaRPr lang="en-US" altLang="zh-CN"/>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1"/>
      </p:bgRef>
    </p:bg>
    <p:spTree>
      <p:nvGrpSpPr>
        <p:cNvPr id="1" name=""/>
        <p:cNvGrpSpPr/>
        <p:nvPr/>
      </p:nvGrpSpPr>
      <p:grpSpPr>
        <a:xfrm>
          <a:off x="0" y="0"/>
          <a:ext cx="0" cy="0"/>
          <a:chOff x="0" y="0"/>
          <a:chExt cx="0" cy="0"/>
        </a:xfrm>
      </p:grpSpPr>
      <p:sp>
        <p:nvSpPr>
          <p:cNvPr id="4" name="燕尾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5" name="燕尾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extLst/>
          </a:lstStyle>
          <a:p>
            <a:pPr>
              <a:defRPr/>
            </a:pPr>
            <a:fld id="{A7239B70-A1C9-41EE-9214-C02B449B149E}" type="datetimeFigureOut">
              <a:rPr lang="zh-CN" altLang="en-US"/>
              <a:pPr>
                <a:defRPr/>
              </a:pPr>
              <a:t>2016-11-24</a:t>
            </a:fld>
            <a:endParaRPr lang="en-US" altLang="zh-CN"/>
          </a:p>
        </p:txBody>
      </p:sp>
      <p:sp>
        <p:nvSpPr>
          <p:cNvPr id="7" name="页脚占位符 4"/>
          <p:cNvSpPr>
            <a:spLocks noGrp="1"/>
          </p:cNvSpPr>
          <p:nvPr>
            <p:ph type="ftr" sz="quarter" idx="11"/>
          </p:nvPr>
        </p:nvSpPr>
        <p:spPr/>
        <p:txBody>
          <a:bodyPr/>
          <a:lstStyle>
            <a:lvl1pPr>
              <a:defRPr/>
            </a:lvl1pPr>
            <a:extLst/>
          </a:lstStyle>
          <a:p>
            <a:pPr>
              <a:defRPr/>
            </a:pPr>
            <a:endParaRPr lang="en-US" altLang="zh-CN"/>
          </a:p>
        </p:txBody>
      </p:sp>
      <p:sp>
        <p:nvSpPr>
          <p:cNvPr id="8" name="灯片编号占位符 5"/>
          <p:cNvSpPr>
            <a:spLocks noGrp="1"/>
          </p:cNvSpPr>
          <p:nvPr>
            <p:ph type="sldNum" sz="quarter" idx="12"/>
          </p:nvPr>
        </p:nvSpPr>
        <p:spPr/>
        <p:txBody>
          <a:bodyPr/>
          <a:lstStyle>
            <a:lvl1pPr>
              <a:defRPr/>
            </a:lvl1pPr>
            <a:extLst/>
          </a:lstStyle>
          <a:p>
            <a:pPr>
              <a:defRPr/>
            </a:pPr>
            <a:fld id="{4B55CB08-BE04-42CC-AE54-E465AC2D3F47}"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两栏内容">
    <p:bg>
      <p:bgRef idx="1002">
        <a:schemeClr val="bg1"/>
      </p:bgRef>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标题 7"/>
          <p:cNvSpPr>
            <a:spLocks noGrp="1"/>
          </p:cNvSpPr>
          <p:nvPr>
            <p:ph type="title"/>
          </p:nvPr>
        </p:nvSpPr>
        <p:spPr/>
        <p:txBody>
          <a:bodyPr rtlCol="0"/>
          <a:lstStyle>
            <a:extLst/>
          </a:lstStyle>
          <a:p>
            <a:r>
              <a:rPr lang="zh-CN" altLang="en-US" smtClean="0"/>
              <a:t>单击此处编辑母版标题样式</a:t>
            </a:r>
            <a:endParaRPr lang="en-US"/>
          </a:p>
        </p:txBody>
      </p:sp>
      <p:sp>
        <p:nvSpPr>
          <p:cNvPr id="5" name="日期占位符 4"/>
          <p:cNvSpPr>
            <a:spLocks noGrp="1"/>
          </p:cNvSpPr>
          <p:nvPr>
            <p:ph type="dt" sz="half" idx="10"/>
          </p:nvPr>
        </p:nvSpPr>
        <p:spPr/>
        <p:txBody>
          <a:bodyPr/>
          <a:lstStyle>
            <a:lvl1pPr>
              <a:defRPr/>
            </a:lvl1pPr>
            <a:extLst/>
          </a:lstStyle>
          <a:p>
            <a:pPr>
              <a:defRPr/>
            </a:pPr>
            <a:fld id="{968D54B1-8845-4AB6-940A-5B5755AE1F48}" type="datetimeFigureOut">
              <a:rPr lang="zh-CN" altLang="en-US"/>
              <a:pPr>
                <a:defRPr/>
              </a:pPr>
              <a:t>2016-11-24</a:t>
            </a:fld>
            <a:endParaRPr lang="en-US" altLang="zh-CN"/>
          </a:p>
        </p:txBody>
      </p:sp>
      <p:sp>
        <p:nvSpPr>
          <p:cNvPr id="6" name="页脚占位符 5"/>
          <p:cNvSpPr>
            <a:spLocks noGrp="1"/>
          </p:cNvSpPr>
          <p:nvPr>
            <p:ph type="ftr" sz="quarter" idx="11"/>
          </p:nvPr>
        </p:nvSpPr>
        <p:spPr/>
        <p:txBody>
          <a:bodyPr/>
          <a:lstStyle>
            <a:lvl1pPr>
              <a:defRPr/>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8664D076-AFA2-490F-AC8B-3DE359FFC606}"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woTxTwoObj" preserve="1">
  <p:cSld name="比较">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extLst/>
          </a:lstStyle>
          <a:p>
            <a:r>
              <a:rPr lang="zh-CN" altLang="en-US" smtClean="0"/>
              <a:t>单击此处编辑母版标题样式</a:t>
            </a:r>
            <a:endParaRPr lang="en-US"/>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zh-CN" altLang="en-US" smtClean="0"/>
              <a:t>单击此处编辑母版文本样式</a:t>
            </a:r>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lvl1pPr>
              <a:defRPr/>
            </a:lvl1pPr>
            <a:extLst/>
          </a:lstStyle>
          <a:p>
            <a:pPr>
              <a:defRPr/>
            </a:pPr>
            <a:fld id="{89CC4D1A-C0CB-42BB-90D5-BA5F080D8C48}" type="datetimeFigureOut">
              <a:rPr lang="zh-CN" altLang="en-US"/>
              <a:pPr>
                <a:defRPr/>
              </a:pPr>
              <a:t>2016-11-24</a:t>
            </a:fld>
            <a:endParaRPr lang="en-US" altLang="zh-CN"/>
          </a:p>
        </p:txBody>
      </p:sp>
      <p:sp>
        <p:nvSpPr>
          <p:cNvPr id="8" name="页脚占位符 7"/>
          <p:cNvSpPr>
            <a:spLocks noGrp="1"/>
          </p:cNvSpPr>
          <p:nvPr>
            <p:ph type="ftr" sz="quarter" idx="11"/>
          </p:nvPr>
        </p:nvSpPr>
        <p:spPr/>
        <p:txBody>
          <a:bodyPr/>
          <a:lstStyle>
            <a:lvl1pPr>
              <a:defRPr/>
            </a:lvl1pPr>
            <a:extLst/>
          </a:lstStyle>
          <a:p>
            <a:pPr>
              <a:defRPr/>
            </a:pPr>
            <a:endParaRPr lang="en-US" altLang="zh-CN"/>
          </a:p>
        </p:txBody>
      </p:sp>
      <p:sp>
        <p:nvSpPr>
          <p:cNvPr id="9" name="灯片编号占位符 8"/>
          <p:cNvSpPr>
            <a:spLocks noGrp="1"/>
          </p:cNvSpPr>
          <p:nvPr>
            <p:ph type="sldNum" sz="quarter" idx="12"/>
          </p:nvPr>
        </p:nvSpPr>
        <p:spPr/>
        <p:txBody>
          <a:bodyPr/>
          <a:lstStyle>
            <a:lvl1pPr>
              <a:defRPr/>
            </a:lvl1pPr>
            <a:extLst/>
          </a:lstStyle>
          <a:p>
            <a:pPr>
              <a:defRPr/>
            </a:pPr>
            <a:fld id="{F643E445-A53B-436D-BF8D-1EFEA1611E42}"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仅标题">
    <p:bg>
      <p:bgRef idx="1002">
        <a:schemeClr val="bg1"/>
      </p:bgRef>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extLst/>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lvl1pPr>
              <a:defRPr/>
            </a:lvl1pPr>
            <a:extLst/>
          </a:lstStyle>
          <a:p>
            <a:pPr>
              <a:defRPr/>
            </a:pPr>
            <a:fld id="{EE70D193-46D9-4FAF-96D7-A762B4B6A209}" type="datetimeFigureOut">
              <a:rPr lang="zh-CN" altLang="en-US"/>
              <a:pPr>
                <a:defRPr/>
              </a:pPr>
              <a:t>2016-11-24</a:t>
            </a:fld>
            <a:endParaRPr lang="en-US" altLang="zh-CN"/>
          </a:p>
        </p:txBody>
      </p:sp>
      <p:sp>
        <p:nvSpPr>
          <p:cNvPr id="4" name="页脚占位符 3"/>
          <p:cNvSpPr>
            <a:spLocks noGrp="1"/>
          </p:cNvSpPr>
          <p:nvPr>
            <p:ph type="ftr" sz="quarter" idx="11"/>
          </p:nvPr>
        </p:nvSpPr>
        <p:spPr/>
        <p:txBody>
          <a:bodyPr/>
          <a:lstStyle>
            <a:lvl1pPr>
              <a:defRPr/>
            </a:lvl1pPr>
            <a:extLst/>
          </a:lstStyle>
          <a:p>
            <a:pPr>
              <a:defRPr/>
            </a:pPr>
            <a:endParaRPr lang="en-US" altLang="zh-CN"/>
          </a:p>
        </p:txBody>
      </p:sp>
      <p:sp>
        <p:nvSpPr>
          <p:cNvPr id="5" name="灯片编号占位符 4"/>
          <p:cNvSpPr>
            <a:spLocks noGrp="1"/>
          </p:cNvSpPr>
          <p:nvPr>
            <p:ph type="sldNum" sz="quarter" idx="12"/>
          </p:nvPr>
        </p:nvSpPr>
        <p:spPr/>
        <p:txBody>
          <a:bodyPr/>
          <a:lstStyle>
            <a:lvl1pPr>
              <a:defRPr/>
            </a:lvl1pPr>
            <a:extLst/>
          </a:lstStyle>
          <a:p>
            <a:pPr>
              <a:defRPr/>
            </a:pPr>
            <a:fld id="{1FE6EE82-514C-436C-92E9-9584989F4F26}"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extLst/>
          </a:lstStyle>
          <a:p>
            <a:pPr>
              <a:defRPr/>
            </a:pPr>
            <a:fld id="{6236B5EB-C161-4EAC-B608-1DDA8EAC991C}" type="datetimeFigureOut">
              <a:rPr lang="zh-CN" altLang="en-US"/>
              <a:pPr>
                <a:defRPr/>
              </a:pPr>
              <a:t>2016-11-24</a:t>
            </a:fld>
            <a:endParaRPr lang="en-US" altLang="zh-CN"/>
          </a:p>
        </p:txBody>
      </p:sp>
      <p:sp>
        <p:nvSpPr>
          <p:cNvPr id="3" name="页脚占位符 2"/>
          <p:cNvSpPr>
            <a:spLocks noGrp="1"/>
          </p:cNvSpPr>
          <p:nvPr>
            <p:ph type="ftr" sz="quarter" idx="11"/>
          </p:nvPr>
        </p:nvSpPr>
        <p:spPr/>
        <p:txBody>
          <a:bodyPr/>
          <a:lstStyle>
            <a:lvl1pPr>
              <a:defRPr/>
            </a:lvl1pPr>
            <a:extLst/>
          </a:lstStyle>
          <a:p>
            <a:pPr>
              <a:defRPr/>
            </a:pPr>
            <a:endParaRPr lang="en-US" altLang="zh-CN"/>
          </a:p>
        </p:txBody>
      </p:sp>
      <p:sp>
        <p:nvSpPr>
          <p:cNvPr id="4" name="灯片编号占位符 3"/>
          <p:cNvSpPr>
            <a:spLocks noGrp="1"/>
          </p:cNvSpPr>
          <p:nvPr>
            <p:ph type="sldNum" sz="quarter" idx="12"/>
          </p:nvPr>
        </p:nvSpPr>
        <p:spPr/>
        <p:txBody>
          <a:bodyPr/>
          <a:lstStyle>
            <a:lvl1pPr>
              <a:defRPr/>
            </a:lvl1pPr>
            <a:extLst/>
          </a:lstStyle>
          <a:p>
            <a:pPr>
              <a:defRPr/>
            </a:pPr>
            <a:fld id="{71069971-D9E9-47E9-90EB-50202D6264D1}" type="slidenum">
              <a:rPr lang="zh-CN" altLang="en-US"/>
              <a:pPr>
                <a:defRPr/>
              </a:pPr>
              <a:t>‹#›</a:t>
            </a:fld>
            <a:endParaRPr lang="en-US" altLang="zh-CN"/>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type="objTx" preserve="1">
  <p:cSld name="内容与标题">
    <p:bg>
      <p:bgRef idx="1003">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zh-CN" altLang="en-US" smtClean="0"/>
              <a:t>单击此处编辑母版标题样式</a:t>
            </a:r>
            <a:endParaRPr lang="en-US"/>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zh-CN" altLang="en-US" smtClean="0"/>
              <a:t>单击此处编辑母版文本样式</a:t>
            </a:r>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extLst/>
          </a:lstStyle>
          <a:p>
            <a:pPr>
              <a:defRPr/>
            </a:pPr>
            <a:fld id="{E1EC1FAD-7C7F-42DD-9204-87D9FAF01E3D}" type="datetimeFigureOut">
              <a:rPr lang="zh-CN" altLang="en-US"/>
              <a:pPr>
                <a:defRPr/>
              </a:pPr>
              <a:t>2016-11-24</a:t>
            </a:fld>
            <a:endParaRPr lang="en-US" altLang="zh-CN"/>
          </a:p>
        </p:txBody>
      </p:sp>
      <p:sp>
        <p:nvSpPr>
          <p:cNvPr id="6" name="页脚占位符 5"/>
          <p:cNvSpPr>
            <a:spLocks noGrp="1"/>
          </p:cNvSpPr>
          <p:nvPr>
            <p:ph type="ftr" sz="quarter" idx="11"/>
          </p:nvPr>
        </p:nvSpPr>
        <p:spPr/>
        <p:txBody>
          <a:bodyPr/>
          <a:lstStyle>
            <a:lvl1pPr>
              <a:defRPr/>
            </a:lvl1pPr>
            <a:extLst/>
          </a:lstStyle>
          <a:p>
            <a:pPr>
              <a:defRPr/>
            </a:pPr>
            <a:endParaRPr lang="en-US" altLang="zh-CN"/>
          </a:p>
        </p:txBody>
      </p:sp>
      <p:sp>
        <p:nvSpPr>
          <p:cNvPr id="7" name="灯片编号占位符 6"/>
          <p:cNvSpPr>
            <a:spLocks noGrp="1"/>
          </p:cNvSpPr>
          <p:nvPr>
            <p:ph type="sldNum" sz="quarter" idx="12"/>
          </p:nvPr>
        </p:nvSpPr>
        <p:spPr/>
        <p:txBody>
          <a:bodyPr/>
          <a:lstStyle>
            <a:lvl1pPr>
              <a:defRPr/>
            </a:lvl1pPr>
            <a:extLst/>
          </a:lstStyle>
          <a:p>
            <a:pPr>
              <a:defRPr/>
            </a:pPr>
            <a:fld id="{3A6043A7-1AFF-4FE4-B497-8ED234A29BF8}"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picTx" preserve="1">
  <p:cSld name="图片与标题">
    <p:bg>
      <p:bgRef idx="1002">
        <a:schemeClr val="bg1"/>
      </p:bgRef>
    </p:bg>
    <p:spTree>
      <p:nvGrpSpPr>
        <p:cNvPr id="1" name=""/>
        <p:cNvGrpSpPr/>
        <p:nvPr/>
      </p:nvGrpSpPr>
      <p:grpSpPr>
        <a:xfrm>
          <a:off x="0" y="0"/>
          <a:ext cx="0" cy="0"/>
          <a:chOff x="0" y="0"/>
          <a:chExt cx="0" cy="0"/>
        </a:xfrm>
      </p:grpSpPr>
      <p:sp>
        <p:nvSpPr>
          <p:cNvPr id="5" name="任意多边形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任意多边形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直角三角形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8" name="直接连接符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燕尾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10" name="燕尾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a:defRPr/>
            </a:pPr>
            <a:endParaRPr lang="en-US"/>
          </a:p>
        </p:txBody>
      </p:sp>
      <p:sp>
        <p:nvSpPr>
          <p:cNvPr id="4" name="文本占位符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zh-CN" altLang="en-US" smtClean="0"/>
              <a:t>单击此处编辑母版文本样式</a:t>
            </a:r>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zh-CN" altLang="en-US" noProof="0" smtClean="0"/>
              <a:t>单击图标添加图片</a:t>
            </a:r>
            <a:endParaRPr lang="en-US" noProof="0" dirty="0"/>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zh-CN" altLang="en-US" smtClean="0"/>
              <a:t>单击此处编辑母版标题样式</a:t>
            </a:r>
            <a:endParaRPr lang="en-US"/>
          </a:p>
        </p:txBody>
      </p:sp>
      <p:sp>
        <p:nvSpPr>
          <p:cNvPr id="11" name="日期占位符 4"/>
          <p:cNvSpPr>
            <a:spLocks noGrp="1"/>
          </p:cNvSpPr>
          <p:nvPr>
            <p:ph type="dt" sz="half" idx="10"/>
          </p:nvPr>
        </p:nvSpPr>
        <p:spPr/>
        <p:txBody>
          <a:bodyPr/>
          <a:lstStyle>
            <a:lvl1pPr>
              <a:defRPr>
                <a:solidFill>
                  <a:schemeClr val="tx1"/>
                </a:solidFill>
              </a:defRPr>
            </a:lvl1pPr>
            <a:extLst/>
          </a:lstStyle>
          <a:p>
            <a:pPr>
              <a:defRPr/>
            </a:pPr>
            <a:fld id="{7E69A3F1-2C38-4A54-ABF7-68CCB37F5C6F}" type="datetimeFigureOut">
              <a:rPr lang="zh-CN" altLang="en-US"/>
              <a:pPr>
                <a:defRPr/>
              </a:pPr>
              <a:t>2016-11-24</a:t>
            </a:fld>
            <a:endParaRPr lang="en-US" altLang="zh-CN"/>
          </a:p>
        </p:txBody>
      </p:sp>
      <p:sp>
        <p:nvSpPr>
          <p:cNvPr id="12" name="页脚占位符 5"/>
          <p:cNvSpPr>
            <a:spLocks noGrp="1"/>
          </p:cNvSpPr>
          <p:nvPr>
            <p:ph type="ftr" sz="quarter" idx="11"/>
          </p:nvPr>
        </p:nvSpPr>
        <p:spPr/>
        <p:txBody>
          <a:bodyPr/>
          <a:lstStyle>
            <a:lvl1pPr>
              <a:defRPr>
                <a:solidFill>
                  <a:schemeClr val="tx1"/>
                </a:solidFill>
              </a:defRPr>
            </a:lvl1pPr>
            <a:extLst/>
          </a:lstStyle>
          <a:p>
            <a:pPr>
              <a:defRPr/>
            </a:pPr>
            <a:endParaRPr lang="en-US" altLang="zh-CN"/>
          </a:p>
        </p:txBody>
      </p:sp>
      <p:sp>
        <p:nvSpPr>
          <p:cNvPr id="13" name="灯片编号占位符 6"/>
          <p:cNvSpPr>
            <a:spLocks noGrp="1"/>
          </p:cNvSpPr>
          <p:nvPr>
            <p:ph type="sldNum" sz="quarter" idx="12"/>
          </p:nvPr>
        </p:nvSpPr>
        <p:spPr/>
        <p:txBody>
          <a:bodyPr/>
          <a:lstStyle>
            <a:lvl1pPr>
              <a:defRPr>
                <a:solidFill>
                  <a:schemeClr val="tx1"/>
                </a:solidFill>
              </a:defRPr>
            </a:lvl1pPr>
            <a:extLst/>
          </a:lstStyle>
          <a:p>
            <a:pPr>
              <a:defRPr/>
            </a:pPr>
            <a:fld id="{6D5C22AD-8285-4AC4-AF52-98393ADAE322}" type="slidenum">
              <a:rPr lang="zh-CN" altLang="en-US"/>
              <a:pPr>
                <a:defRPr/>
              </a:pPr>
              <a:t>‹#›</a:t>
            </a:fld>
            <a:endParaRPr lang="en-US" altLang="zh-CN"/>
          </a:p>
        </p:txBody>
      </p:sp>
    </p:spTree>
  </p:cSld>
  <p:clrMapOvr>
    <a:overrideClrMapping bg1="dk1" tx1="lt1" bg2="dk2" tx2="lt2" accent1="accent1" accent2="accent2" accent3="accent3" accent4="accent4" accent5="accent5" accent6="accent6" hlink="hlink" folHlink="folHlink"/>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1481329"/>
            <a:ext cx="8229600" cy="4386071"/>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extLst/>
          </a:lstStyle>
          <a:p>
            <a:pPr>
              <a:defRPr/>
            </a:pPr>
            <a:fld id="{0CFABC48-B9A6-4480-9D03-F5BD0D8F3837}" type="datetimeFigureOut">
              <a:rPr lang="zh-CN" altLang="en-US"/>
              <a:pPr>
                <a:defRPr/>
              </a:pPr>
              <a:t>2016-11-24</a:t>
            </a:fld>
            <a:endParaRPr lang="en-US" altLang="zh-CN"/>
          </a:p>
        </p:txBody>
      </p:sp>
      <p:sp>
        <p:nvSpPr>
          <p:cNvPr id="5" name="页脚占位符 4"/>
          <p:cNvSpPr>
            <a:spLocks noGrp="1"/>
          </p:cNvSpPr>
          <p:nvPr>
            <p:ph type="ftr" sz="quarter" idx="11"/>
          </p:nvPr>
        </p:nvSpPr>
        <p:spPr/>
        <p:txBody>
          <a:bodyPr/>
          <a:lstStyle>
            <a:lvl1pPr>
              <a:defRPr/>
            </a:lvl1pPr>
            <a:extLst/>
          </a:lstStyle>
          <a:p>
            <a:pPr>
              <a:defRPr/>
            </a:pPr>
            <a:endParaRPr lang="en-US" altLang="zh-CN"/>
          </a:p>
        </p:txBody>
      </p:sp>
      <p:sp>
        <p:nvSpPr>
          <p:cNvPr id="6" name="灯片编号占位符 5"/>
          <p:cNvSpPr>
            <a:spLocks noGrp="1"/>
          </p:cNvSpPr>
          <p:nvPr>
            <p:ph type="sldNum" sz="quarter" idx="12"/>
          </p:nvPr>
        </p:nvSpPr>
        <p:spPr/>
        <p:txBody>
          <a:bodyPr/>
          <a:lstStyle>
            <a:lvl1pPr>
              <a:defRPr/>
            </a:lvl1pPr>
            <a:extLst/>
          </a:lstStyle>
          <a:p>
            <a:pPr>
              <a:defRPr/>
            </a:pPr>
            <a:fld id="{B2BC3CBA-CBD0-4472-BDC9-BD077A653696}" type="slidenum">
              <a:rPr lang="zh-CN" altLang="en-US"/>
              <a:pPr>
                <a:defRPr/>
              </a:pPr>
              <a:t>‹#›</a:t>
            </a:fld>
            <a:endParaRPr lang="en-US" altLang="zh-CN"/>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44013" y="274640"/>
            <a:ext cx="1777470" cy="5592761"/>
          </a:xfrm>
        </p:spPr>
        <p:txBody>
          <a:bodyPr vert="eaVert"/>
          <a:lstStyle>
            <a:extLs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41"/>
            <a:ext cx="6324600" cy="5592760"/>
          </a:xfrm>
        </p:spPr>
        <p:txBody>
          <a:bodyPr vert="eaVert"/>
          <a:lstStyle>
            <a:extLs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extLst/>
          </a:lstStyle>
          <a:p>
            <a:pPr>
              <a:defRPr/>
            </a:pPr>
            <a:fld id="{F49DACFE-9BC5-4114-BF42-1CDFE5267571}" type="datetimeFigureOut">
              <a:rPr lang="zh-CN" altLang="en-US"/>
              <a:pPr>
                <a:defRPr/>
              </a:pPr>
              <a:t>2016-11-24</a:t>
            </a:fld>
            <a:endParaRPr lang="en-US" altLang="zh-CN"/>
          </a:p>
        </p:txBody>
      </p:sp>
      <p:sp>
        <p:nvSpPr>
          <p:cNvPr id="5" name="页脚占位符 4"/>
          <p:cNvSpPr>
            <a:spLocks noGrp="1"/>
          </p:cNvSpPr>
          <p:nvPr>
            <p:ph type="ftr" sz="quarter" idx="11"/>
          </p:nvPr>
        </p:nvSpPr>
        <p:spPr/>
        <p:txBody>
          <a:bodyPr/>
          <a:lstStyle>
            <a:lvl1pPr>
              <a:defRPr/>
            </a:lvl1pPr>
            <a:extLst/>
          </a:lstStyle>
          <a:p>
            <a:pPr>
              <a:defRPr/>
            </a:pPr>
            <a:endParaRPr lang="en-US" altLang="zh-CN"/>
          </a:p>
        </p:txBody>
      </p:sp>
      <p:sp>
        <p:nvSpPr>
          <p:cNvPr id="6" name="灯片编号占位符 5"/>
          <p:cNvSpPr>
            <a:spLocks noGrp="1"/>
          </p:cNvSpPr>
          <p:nvPr>
            <p:ph type="sldNum" sz="quarter" idx="12"/>
          </p:nvPr>
        </p:nvSpPr>
        <p:spPr/>
        <p:txBody>
          <a:bodyPr/>
          <a:lstStyle>
            <a:lvl1pPr>
              <a:defRPr/>
            </a:lvl1pPr>
            <a:extLst/>
          </a:lstStyle>
          <a:p>
            <a:pPr>
              <a:defRPr/>
            </a:pPr>
            <a:fld id="{BAB23AB6-07AF-450E-94CB-77D9F42EF0DE}" type="slidenum">
              <a:rPr lang="zh-CN" altLang="en-US"/>
              <a:pPr>
                <a:defRPr/>
              </a:pPr>
              <a:t>‹#›</a:t>
            </a:fld>
            <a:endParaRPr lang="en-US" altLang="zh-C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4F919895-2BF2-415E-AE4D-F0A0598A2CC1}" type="slidenum">
              <a:rPr lang="en-US" altLang="zh-CN"/>
              <a:pPr>
                <a:defRPr/>
              </a:pPr>
              <a:t>‹#›</a:t>
            </a:fld>
            <a:endParaRPr lang="en-US" altLang="zh-CN"/>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685800" y="3197225"/>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ctrTitle"/>
          </p:nvPr>
        </p:nvSpPr>
        <p:spPr>
          <a:xfrm>
            <a:off x="685800" y="1676401"/>
            <a:ext cx="77724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B97EA38A-E30B-49B5-ABAE-5C19648E745F}" type="datetimeFigureOut">
              <a:rPr lang="zh-CN" altLang="en-US"/>
              <a:pPr>
                <a:defRPr/>
              </a:pPr>
              <a:t>2016-11-24</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E0390543-1FAE-4C28-BD44-00E92044E274}" type="slidenum">
              <a:rPr lang="zh-CN" altLang="en-US"/>
              <a:pPr>
                <a:defRPr/>
              </a:pPr>
              <a:t>‹#›</a:t>
            </a:fld>
            <a:endParaRPr lang="en-US" altLang="zh-CN"/>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73025" y="6400800"/>
            <a:ext cx="3200400" cy="284163"/>
          </a:xfrm>
        </p:spPr>
        <p:txBody>
          <a:bodyPr/>
          <a:lstStyle>
            <a:lvl1pPr>
              <a:defRPr/>
            </a:lvl1pPr>
          </a:lstStyle>
          <a:p>
            <a:pPr>
              <a:defRPr/>
            </a:pPr>
            <a:fld id="{B5A1C85A-B4A3-4EF3-9322-4250845768C9}" type="datetimeFigureOut">
              <a:rPr lang="zh-CN" altLang="en-US"/>
              <a:pPr>
                <a:defRPr/>
              </a:pPr>
              <a:t>2016-11-24</a:t>
            </a:fld>
            <a:endParaRPr lang="en-US" altLang="zh-CN"/>
          </a:p>
        </p:txBody>
      </p:sp>
      <p:sp>
        <p:nvSpPr>
          <p:cNvPr id="6" name="页脚占位符 4"/>
          <p:cNvSpPr>
            <a:spLocks noGrp="1"/>
          </p:cNvSpPr>
          <p:nvPr>
            <p:ph type="ftr" sz="quarter" idx="11"/>
          </p:nvPr>
        </p:nvSpPr>
        <p:spPr>
          <a:xfrm>
            <a:off x="5330825" y="6400800"/>
            <a:ext cx="3733800" cy="284163"/>
          </a:xfrm>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7C741C1E-D9E0-4E8D-9ADC-B2124C3C62CD}" type="slidenum">
              <a:rPr lang="zh-CN" altLang="en-US"/>
              <a:pPr>
                <a:defRPr/>
              </a:pPr>
              <a:t>‹#›</a:t>
            </a:fld>
            <a:endParaRPr lang="en-US" altLang="zh-CN"/>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685800" y="3143250"/>
            <a:ext cx="77724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6357A063-7B79-4476-8086-7AEDD85FEDA4}" type="datetimeFigureOut">
              <a:rPr lang="zh-CN" altLang="en-US"/>
              <a:pPr>
                <a:defRPr/>
              </a:pPr>
              <a:t>2016-11-24</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9369BC97-3CED-40BA-A156-E5B7E49CFA4E}" type="slidenum">
              <a:rPr lang="zh-CN" altLang="en-US"/>
              <a:pPr>
                <a:defRPr/>
              </a:pPr>
              <a:t>‹#›</a:t>
            </a:fld>
            <a:endParaRPr lang="en-US" altLang="zh-CN"/>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925936D3-FB70-4498-A234-C1061B90CA6A}" type="datetimeFigureOut">
              <a:rPr lang="zh-CN" altLang="en-US"/>
              <a:pPr>
                <a:defRPr/>
              </a:pPr>
              <a:t>2016-11-24</a:t>
            </a:fld>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C86289BF-F6EB-4A76-AEEF-BFA59E757D22}" type="slidenum">
              <a:rPr lang="zh-CN" altLang="en-US"/>
              <a:pPr>
                <a:defRPr/>
              </a:pPr>
              <a:t>‹#›</a:t>
            </a:fld>
            <a:endParaRPr lang="en-US" altLang="zh-CN"/>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6977FC59-0687-4D4D-96E1-B1F57C1D19AF}" type="datetimeFigureOut">
              <a:rPr lang="zh-CN" altLang="en-US"/>
              <a:pPr>
                <a:defRPr/>
              </a:pPr>
              <a:t>2016-11-24</a:t>
            </a:fld>
            <a:endParaRPr lang="en-US" altLang="zh-CN"/>
          </a:p>
        </p:txBody>
      </p:sp>
      <p:sp>
        <p:nvSpPr>
          <p:cNvPr id="9" name="页脚占位符 7"/>
          <p:cNvSpPr>
            <a:spLocks noGrp="1"/>
          </p:cNvSpPr>
          <p:nvPr>
            <p:ph type="ftr" sz="quarter" idx="11"/>
          </p:nvPr>
        </p:nvSpPr>
        <p:spPr/>
        <p:txBody>
          <a:bodyPr/>
          <a:lstStyle>
            <a:lvl1pPr>
              <a:defRPr/>
            </a:lvl1pPr>
          </a:lstStyle>
          <a:p>
            <a:pPr>
              <a:defRPr/>
            </a:pPr>
            <a:endParaRPr lang="en-US" altLang="zh-CN"/>
          </a:p>
        </p:txBody>
      </p:sp>
      <p:sp>
        <p:nvSpPr>
          <p:cNvPr id="10" name="灯片编号占位符 8"/>
          <p:cNvSpPr>
            <a:spLocks noGrp="1"/>
          </p:cNvSpPr>
          <p:nvPr>
            <p:ph type="sldNum" sz="quarter" idx="12"/>
          </p:nvPr>
        </p:nvSpPr>
        <p:spPr/>
        <p:txBody>
          <a:bodyPr/>
          <a:lstStyle>
            <a:lvl1pPr>
              <a:defRPr/>
            </a:lvl1pPr>
          </a:lstStyle>
          <a:p>
            <a:pPr>
              <a:defRPr/>
            </a:pPr>
            <a:fld id="{4A61E5DD-04C1-46EA-9359-600035CE582C}" type="slidenum">
              <a:rPr lang="zh-CN" altLang="en-US"/>
              <a:pPr>
                <a:defRPr/>
              </a:pPr>
              <a:t>‹#›</a:t>
            </a:fld>
            <a:endParaRPr lang="en-US" altLang="zh-CN"/>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8402DA74-A051-473B-B5E1-EF22D61D85C0}" type="datetimeFigureOut">
              <a:rPr lang="zh-CN" altLang="en-US"/>
              <a:pPr>
                <a:defRPr/>
              </a:pPr>
              <a:t>2016-11-24</a:t>
            </a:fld>
            <a:endParaRPr lang="en-US" altLang="zh-CN"/>
          </a:p>
        </p:txBody>
      </p:sp>
      <p:sp>
        <p:nvSpPr>
          <p:cNvPr id="5" name="页脚占位符 3"/>
          <p:cNvSpPr>
            <a:spLocks noGrp="1"/>
          </p:cNvSpPr>
          <p:nvPr>
            <p:ph type="ftr" sz="quarter" idx="11"/>
          </p:nvPr>
        </p:nvSpPr>
        <p:spPr/>
        <p:txBody>
          <a:bodyPr/>
          <a:lstStyle>
            <a:lvl1pPr>
              <a:defRPr/>
            </a:lvl1pPr>
          </a:lstStyle>
          <a:p>
            <a:pPr>
              <a:defRPr/>
            </a:pPr>
            <a:endParaRPr lang="en-US" altLang="zh-CN"/>
          </a:p>
        </p:txBody>
      </p:sp>
      <p:sp>
        <p:nvSpPr>
          <p:cNvPr id="6" name="灯片编号占位符 4"/>
          <p:cNvSpPr>
            <a:spLocks noGrp="1"/>
          </p:cNvSpPr>
          <p:nvPr>
            <p:ph type="sldNum" sz="quarter" idx="12"/>
          </p:nvPr>
        </p:nvSpPr>
        <p:spPr/>
        <p:txBody>
          <a:bodyPr/>
          <a:lstStyle>
            <a:lvl1pPr>
              <a:defRPr/>
            </a:lvl1pPr>
          </a:lstStyle>
          <a:p>
            <a:pPr>
              <a:defRPr/>
            </a:pPr>
            <a:fld id="{0C5BD3C1-83F9-4208-9285-0BCB6E5FC13D}" type="slidenum">
              <a:rPr lang="zh-CN" altLang="en-US"/>
              <a:pPr>
                <a:defRPr/>
              </a:pPr>
              <a:t>‹#›</a:t>
            </a:fld>
            <a:endParaRPr lang="en-US" altLang="zh-CN"/>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7BD0CC6-7AF9-46E5-8C18-B4C754A6CB45}" type="datetimeFigureOut">
              <a:rPr lang="zh-CN" altLang="en-US"/>
              <a:pPr>
                <a:defRPr/>
              </a:pPr>
              <a:t>2016-11-24</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pPr>
              <a:defRPr/>
            </a:pPr>
            <a:fld id="{D23EA5C3-74C8-4FF0-9F95-3FE19BB5A5AE}"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2786063" y="1054100"/>
            <a:ext cx="5903912"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85B9AB46-9110-4DEA-B386-2CC27B4E5147}" type="datetimeFigureOut">
              <a:rPr lang="zh-CN" altLang="en-US"/>
              <a:pPr>
                <a:defRPr/>
              </a:pPr>
              <a:t>2016-11-24</a:t>
            </a:fld>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en-US" altLang="zh-CN"/>
          </a:p>
        </p:txBody>
      </p:sp>
      <p:sp>
        <p:nvSpPr>
          <p:cNvPr id="8" name="灯片编号占位符 6"/>
          <p:cNvSpPr>
            <a:spLocks noGrp="1"/>
          </p:cNvSpPr>
          <p:nvPr>
            <p:ph type="sldNum" sz="quarter" idx="12"/>
          </p:nvPr>
        </p:nvSpPr>
        <p:spPr/>
        <p:txBody>
          <a:bodyPr/>
          <a:lstStyle>
            <a:lvl1pPr>
              <a:defRPr/>
            </a:lvl1pPr>
          </a:lstStyle>
          <a:p>
            <a:pPr>
              <a:defRPr/>
            </a:pPr>
            <a:fld id="{94DAC640-DB5B-4E04-B90D-3D9542C7BF11}" type="slidenum">
              <a:rPr lang="zh-CN" altLang="en-US"/>
              <a:pPr>
                <a:defRPr/>
              </a:pPr>
              <a:t>‹#›</a:t>
            </a:fld>
            <a:endParaRPr lang="en-US" altLang="zh-CN"/>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C21FA38A-BFD3-43DF-B7C8-19FCAC29AF7A}" type="datetimeFigureOut">
              <a:rPr lang="zh-CN" altLang="en-US"/>
              <a:pPr>
                <a:defRPr/>
              </a:pPr>
              <a:t>2016-11-24</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en-US" altLang="zh-CN"/>
          </a:p>
        </p:txBody>
      </p:sp>
      <p:sp>
        <p:nvSpPr>
          <p:cNvPr id="7" name="灯片编号占位符 6"/>
          <p:cNvSpPr>
            <a:spLocks noGrp="1"/>
          </p:cNvSpPr>
          <p:nvPr>
            <p:ph type="sldNum" sz="quarter" idx="12"/>
          </p:nvPr>
        </p:nvSpPr>
        <p:spPr/>
        <p:txBody>
          <a:bodyPr/>
          <a:lstStyle>
            <a:lvl1pPr>
              <a:defRPr/>
            </a:lvl1pPr>
          </a:lstStyle>
          <a:p>
            <a:pPr>
              <a:defRPr/>
            </a:pPr>
            <a:fld id="{E86F87D2-E442-404E-A3AB-ECE6D9827569}" type="slidenum">
              <a:rPr lang="zh-CN" altLang="en-US"/>
              <a:pPr>
                <a:defRPr/>
              </a:pPr>
              <a:t>‹#›</a:t>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457200" y="1411288"/>
            <a:ext cx="82296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49B0D341-A870-49E4-AEF5-809E5B84C281}" type="datetimeFigureOut">
              <a:rPr lang="zh-CN" altLang="en-US"/>
              <a:pPr>
                <a:defRPr/>
              </a:pPr>
              <a:t>2016-11-24</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en-US" altLang="zh-CN"/>
          </a:p>
        </p:txBody>
      </p:sp>
      <p:sp>
        <p:nvSpPr>
          <p:cNvPr id="7" name="灯片编号占位符 5"/>
          <p:cNvSpPr>
            <a:spLocks noGrp="1"/>
          </p:cNvSpPr>
          <p:nvPr>
            <p:ph type="sldNum" sz="quarter" idx="12"/>
          </p:nvPr>
        </p:nvSpPr>
        <p:spPr/>
        <p:txBody>
          <a:bodyPr/>
          <a:lstStyle>
            <a:lvl1pPr>
              <a:defRPr/>
            </a:lvl1pPr>
          </a:lstStyle>
          <a:p>
            <a:pPr>
              <a:defRPr/>
            </a:pPr>
            <a:fld id="{DAB94B50-23BD-4F98-A373-0669B352E0D5}" type="slidenum">
              <a:rPr lang="zh-CN" altLang="en-US"/>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80EB5A9A-EE60-4C45-A44D-C23A9D8CC5F1}" type="slidenum">
              <a:rPr lang="zh-CN" altLang="en-US"/>
              <a:pPr>
                <a:defRPr/>
              </a:pPr>
              <a:t>‹#›</a:t>
            </a:fld>
            <a:endParaRPr lang="en-US" altLang="zh-CN"/>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22A8E46-70AE-4FC3-A8C9-1F1568DC1BED}" type="slidenum">
              <a:rPr lang="en-US" altLang="zh-CN"/>
              <a:pPr>
                <a:defRPr/>
              </a:pPr>
              <a:t>‹#›</a:t>
            </a:fld>
            <a:endParaRPr lang="en-US" altLang="zh-CN"/>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686568"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61101EF9-057E-46F1-984A-39BE771187E9}" type="datetimeFigureOut">
              <a:rPr lang="zh-CN" altLang="en-US"/>
              <a:pPr>
                <a:defRPr/>
              </a:pPr>
              <a:t>2016-11-24</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p:txBody>
          <a:bodyPr/>
          <a:lstStyle>
            <a:lvl1pPr>
              <a:defRPr/>
            </a:lvl1pPr>
          </a:lstStyle>
          <a:p>
            <a:pPr>
              <a:defRPr/>
            </a:pPr>
            <a:fld id="{7D47606E-D145-4F96-92C3-804943DEFD79}" type="slidenum">
              <a:rPr lang="zh-CN" altLang="en-US"/>
              <a:pPr>
                <a:defRPr/>
              </a:pPr>
              <a:t>‹#›</a:t>
            </a:fld>
            <a:endParaRPr lang="en-US" altLang="zh-CN"/>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descr="z0副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zh-CN" altLang="en-US" smtClean="0"/>
              <a:t>单击此处编辑母版标题样式</a:t>
            </a:r>
            <a:endParaRPr lang="zh-CN" altLang="en-US"/>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pPr>
              <a:defRPr/>
            </a:pPr>
            <a:fld id="{9507D8AA-4CFB-4D3B-957A-87030849DD2D}" type="slidenum">
              <a:rPr lang="zh-CN" altLang="en-US" smtClean="0"/>
              <a:pPr>
                <a:defRPr/>
              </a:pPr>
              <a:t>‹#›</a:t>
            </a:fld>
            <a:endParaRPr lang="en-US" altLang="zh-CN"/>
          </a:p>
        </p:txBody>
      </p:sp>
    </p:spTree>
    <p:extLst>
      <p:ext uri="{BB962C8B-B14F-4D97-AF65-F5344CB8AC3E}">
        <p14:creationId xmlns:p14="http://schemas.microsoft.com/office/powerpoint/2010/main" val="197818979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7019925" y="0"/>
            <a:ext cx="2124075"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内容占位符 2"/>
          <p:cNvSpPr>
            <a:spLocks noGrp="1"/>
          </p:cNvSpPr>
          <p:nvPr>
            <p:ph idx="1"/>
          </p:nvPr>
        </p:nvSpPr>
        <p:spPr>
          <a:xfrm>
            <a:off x="755576" y="1600201"/>
            <a:ext cx="7931224" cy="4421087"/>
          </a:xfrm>
        </p:spPr>
        <p:txBody>
          <a:bodyPr/>
          <a:lstStyle>
            <a:lvl1pPr marL="342900" indent="-342900">
              <a:buClr>
                <a:srgbClr val="FF0000"/>
              </a:buClr>
              <a:buFont typeface="Wingdings" pitchFamily="2" charset="2"/>
              <a:buChar char="p"/>
              <a:defRPr sz="2800" b="1"/>
            </a:lvl1pPr>
            <a:lvl2pPr marL="742950" indent="-285750">
              <a:buClr>
                <a:srgbClr val="7030A0"/>
              </a:buClr>
              <a:buFont typeface="Wingdings" pitchFamily="2" charset="2"/>
              <a:buChar char="Ø"/>
              <a:defRPr sz="2400" b="1"/>
            </a:lvl2pPr>
            <a:lvl3pPr marL="1143000" indent="-228600">
              <a:buClr>
                <a:srgbClr val="0070C0"/>
              </a:buClr>
              <a:buFont typeface="Wingdings" pitchFamily="2" charset="2"/>
              <a:buChar char="ü"/>
              <a:defRPr sz="2000" b="1"/>
            </a:lvl3pPr>
            <a:lvl4pPr>
              <a:defRPr sz="1800" b="1"/>
            </a:lvl4pPr>
            <a:lvl5pPr>
              <a:defRPr b="1"/>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 name="标题 1"/>
          <p:cNvSpPr>
            <a:spLocks noGrp="1"/>
          </p:cNvSpPr>
          <p:nvPr>
            <p:ph type="title"/>
          </p:nvPr>
        </p:nvSpPr>
        <p:spPr>
          <a:xfrm>
            <a:off x="2627784" y="188640"/>
            <a:ext cx="6059016" cy="864096"/>
          </a:xfrm>
        </p:spPr>
        <p:txBody>
          <a:bodyPr/>
          <a:lstStyle>
            <a:lvl1pPr>
              <a:defRPr sz="3600" b="1">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extLst>
      <p:ext uri="{BB962C8B-B14F-4D97-AF65-F5344CB8AC3E}">
        <p14:creationId xmlns:p14="http://schemas.microsoft.com/office/powerpoint/2010/main" val="2518570728"/>
      </p:ext>
    </p:extLst>
  </p:cSld>
  <p:clrMapOvr>
    <a:masterClrMapping/>
  </p:clrMapOvr>
  <p:transition>
    <p:fade thruBlk="1"/>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1560" y="1772816"/>
            <a:ext cx="7772400" cy="1362075"/>
          </a:xfrm>
        </p:spPr>
        <p:txBody>
          <a:bodyPr anchor="t"/>
          <a:lstStyle>
            <a:lvl1pPr algn="l">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3140968"/>
            <a:ext cx="7772400" cy="12659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D02EE2DB-F268-476F-9811-86A49D0EBF8D}" type="slidenum">
              <a:rPr lang="zh-CN" altLang="en-US" smtClean="0"/>
              <a:pPr>
                <a:defRPr/>
              </a:pPr>
              <a:t>‹#›</a:t>
            </a:fld>
            <a:endParaRPr lang="en-US" altLang="zh-CN"/>
          </a:p>
        </p:txBody>
      </p:sp>
    </p:spTree>
    <p:extLst>
      <p:ext uri="{BB962C8B-B14F-4D97-AF65-F5344CB8AC3E}">
        <p14:creationId xmlns:p14="http://schemas.microsoft.com/office/powerpoint/2010/main" val="113819029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412D202-D5F4-45F2-9860-24E331E22CFA}" type="slidenum">
              <a:rPr lang="zh-CN" altLang="en-US" smtClean="0"/>
              <a:pPr>
                <a:defRPr/>
              </a:pPr>
              <a:t>‹#›</a:t>
            </a:fld>
            <a:endParaRPr lang="en-US" altLang="zh-CN"/>
          </a:p>
        </p:txBody>
      </p:sp>
    </p:spTree>
    <p:extLst>
      <p:ext uri="{BB962C8B-B14F-4D97-AF65-F5344CB8AC3E}">
        <p14:creationId xmlns:p14="http://schemas.microsoft.com/office/powerpoint/2010/main" val="350064303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018F6CCD-CE30-4438-A45C-DB898FB0C021}" type="slidenum">
              <a:rPr lang="zh-CN" altLang="en-US" smtClean="0"/>
              <a:pPr>
                <a:defRPr/>
              </a:pPr>
              <a:t>‹#›</a:t>
            </a:fld>
            <a:endParaRPr lang="en-US" altLang="zh-CN"/>
          </a:p>
        </p:txBody>
      </p:sp>
    </p:spTree>
    <p:extLst>
      <p:ext uri="{BB962C8B-B14F-4D97-AF65-F5344CB8AC3E}">
        <p14:creationId xmlns:p14="http://schemas.microsoft.com/office/powerpoint/2010/main" val="299845753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fld id="{9FC748A1-5052-48E0-A663-4492A7B55551}" type="datetimeFigureOut">
              <a:rPr lang="zh-CN" altLang="en-US" smtClean="0"/>
              <a:pPr>
                <a:defRPr/>
              </a:pPr>
              <a:t>2016-11-24</a:t>
            </a:fld>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EC482F42-60CD-4F43-971B-46D19A0B7624}" type="slidenum">
              <a:rPr lang="en-GB" smtClean="0"/>
              <a:pPr>
                <a:defRPr/>
              </a:pPr>
              <a:t>‹#›</a:t>
            </a:fld>
            <a:endParaRPr lang="en-GB"/>
          </a:p>
        </p:txBody>
      </p:sp>
    </p:spTree>
    <p:extLst>
      <p:ext uri="{BB962C8B-B14F-4D97-AF65-F5344CB8AC3E}">
        <p14:creationId xmlns:p14="http://schemas.microsoft.com/office/powerpoint/2010/main" val="315323493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E3EDE9-A582-4E53-8B33-50D75FC54433}" type="datetimeFigureOut">
              <a:rPr lang="zh-CN" altLang="en-US" smtClean="0"/>
              <a:pPr>
                <a:defRPr/>
              </a:pPr>
              <a:t>2016-11-24</a:t>
            </a:fld>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zh-CN" altLang="en-US"/>
          </a:p>
        </p:txBody>
      </p:sp>
      <p:sp>
        <p:nvSpPr>
          <p:cNvPr id="4" name="Rectangle 6"/>
          <p:cNvSpPr>
            <a:spLocks noGrp="1" noChangeArrowheads="1"/>
          </p:cNvSpPr>
          <p:nvPr>
            <p:ph type="sldNum" sz="quarter" idx="12"/>
          </p:nvPr>
        </p:nvSpPr>
        <p:spPr>
          <a:ln/>
        </p:spPr>
        <p:txBody>
          <a:bodyPr/>
          <a:lstStyle>
            <a:lvl1pPr>
              <a:defRPr/>
            </a:lvl1pPr>
          </a:lstStyle>
          <a:p>
            <a:pPr>
              <a:defRPr/>
            </a:pPr>
            <a:fld id="{C026D718-D05E-42FB-8648-CD1CD9AE74DD}" type="slidenum">
              <a:rPr lang="en-GB" smtClean="0"/>
              <a:pPr>
                <a:defRPr/>
              </a:pPr>
              <a:t>‹#›</a:t>
            </a:fld>
            <a:endParaRPr lang="en-GB"/>
          </a:p>
        </p:txBody>
      </p:sp>
    </p:spTree>
    <p:extLst>
      <p:ext uri="{BB962C8B-B14F-4D97-AF65-F5344CB8AC3E}">
        <p14:creationId xmlns:p14="http://schemas.microsoft.com/office/powerpoint/2010/main" val="4233181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552" y="1340768"/>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533E1935-2C84-48BF-8914-8329BFF603EC}" type="slidenum">
              <a:rPr lang="zh-CN" altLang="en-US" smtClean="0"/>
              <a:pPr>
                <a:defRPr/>
              </a:pPr>
              <a:t>‹#›</a:t>
            </a:fld>
            <a:endParaRPr lang="en-US" altLang="zh-CN"/>
          </a:p>
        </p:txBody>
      </p:sp>
    </p:spTree>
    <p:extLst>
      <p:ext uri="{BB962C8B-B14F-4D97-AF65-F5344CB8AC3E}">
        <p14:creationId xmlns:p14="http://schemas.microsoft.com/office/powerpoint/2010/main" val="30179282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A6C6F45-5EBE-4D2C-A95B-D4D5BEF41EDF}" type="slidenum">
              <a:rPr lang="zh-CN" altLang="en-US" smtClean="0"/>
              <a:pPr>
                <a:defRPr/>
              </a:pPr>
              <a:t>‹#›</a:t>
            </a:fld>
            <a:endParaRPr lang="en-US" altLang="zh-CN"/>
          </a:p>
        </p:txBody>
      </p:sp>
    </p:spTree>
    <p:extLst>
      <p:ext uri="{BB962C8B-B14F-4D97-AF65-F5344CB8AC3E}">
        <p14:creationId xmlns:p14="http://schemas.microsoft.com/office/powerpoint/2010/main" val="2499306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DFAE5D7-4236-4CE8-83C8-B51A7126BCF3}" type="slidenum">
              <a:rPr lang="en-US" altLang="zh-CN"/>
              <a:pPr>
                <a:defRPr/>
              </a:pPr>
              <a:t>‹#›</a:t>
            </a:fld>
            <a:endParaRPr lang="en-US" altLang="zh-CN"/>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EB63DE18-15CC-4633-891A-FA2808FA67CF}" type="slidenum">
              <a:rPr lang="zh-CN" altLang="en-US" smtClean="0"/>
              <a:pPr>
                <a:defRPr/>
              </a:pPr>
              <a:t>‹#›</a:t>
            </a:fld>
            <a:endParaRPr lang="en-US" altLang="zh-CN"/>
          </a:p>
        </p:txBody>
      </p:sp>
    </p:spTree>
    <p:extLst>
      <p:ext uri="{BB962C8B-B14F-4D97-AF65-F5344CB8AC3E}">
        <p14:creationId xmlns:p14="http://schemas.microsoft.com/office/powerpoint/2010/main" val="21615602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92AAD3F-7024-474D-B3F4-E0A010A6F56B}" type="slidenum">
              <a:rPr lang="zh-CN" altLang="en-US" smtClean="0"/>
              <a:pPr>
                <a:defRPr/>
              </a:pPr>
              <a:t>‹#›</a:t>
            </a:fld>
            <a:endParaRPr lang="en-US" altLang="zh-CN"/>
          </a:p>
        </p:txBody>
      </p:sp>
    </p:spTree>
    <p:extLst>
      <p:ext uri="{BB962C8B-B14F-4D97-AF65-F5344CB8AC3E}">
        <p14:creationId xmlns:p14="http://schemas.microsoft.com/office/powerpoint/2010/main" val="208546457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2" descr="z0副本"/>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63"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 name="Rectangle 2"/>
          <p:cNvSpPr>
            <a:spLocks noGrp="1" noChangeArrowheads="1"/>
          </p:cNvSpPr>
          <p:nvPr>
            <p:ph type="ctrTitle"/>
          </p:nvPr>
        </p:nvSpPr>
        <p:spPr>
          <a:xfrm>
            <a:off x="685800" y="2130425"/>
            <a:ext cx="7772400" cy="1470025"/>
          </a:xfrm>
        </p:spPr>
        <p:txBody>
          <a:bodyPr/>
          <a:lstStyle>
            <a:lvl1pPr>
              <a:defRPr/>
            </a:lvl1pPr>
          </a:lstStyle>
          <a:p>
            <a:r>
              <a:rPr lang="zh-CN" altLang="en-US" smtClean="0"/>
              <a:t>单击此处编辑母版标题样式</a:t>
            </a:r>
            <a:endParaRPr lang="zh-CN" altLang="en-US"/>
          </a:p>
        </p:txBody>
      </p:sp>
      <p:sp>
        <p:nvSpPr>
          <p:cNvPr id="71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zh-CN" altLang="en-US" smtClean="0"/>
              <a:t>单击此处编辑母版副标题样式</a:t>
            </a:r>
            <a:endParaRPr lang="zh-CN" altLang="en-US"/>
          </a:p>
        </p:txBody>
      </p:sp>
      <p:sp>
        <p:nvSpPr>
          <p:cNvPr id="5" name="Rectangle 4"/>
          <p:cNvSpPr>
            <a:spLocks noGrp="1" noChangeArrowheads="1"/>
          </p:cNvSpPr>
          <p:nvPr>
            <p:ph type="dt" sz="half" idx="10"/>
          </p:nvPr>
        </p:nvSpPr>
        <p:spPr/>
        <p:txBody>
          <a:bodyPr/>
          <a:lstStyle>
            <a:lvl1pPr>
              <a:defRPr/>
            </a:lvl1pPr>
          </a:lstStyle>
          <a:p>
            <a:fld id="{2201C06E-0103-4280-8D14-DE570E7267FE}" type="datetime1">
              <a:rPr lang="zh-CN" altLang="en-US" smtClean="0">
                <a:solidFill>
                  <a:srgbClr val="000000"/>
                </a:solidFill>
              </a:rPr>
              <a:pPr/>
              <a:t>2016-11-24</a:t>
            </a:fld>
            <a:endParaRPr lang="zh-CN"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9224601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矩形 8"/>
          <p:cNvSpPr/>
          <p:nvPr userDrawn="1"/>
        </p:nvSpPr>
        <p:spPr>
          <a:xfrm>
            <a:off x="0" y="4221088"/>
            <a:ext cx="3024336" cy="263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019925" y="0"/>
            <a:ext cx="2124075" cy="3357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 name="内容占位符 2"/>
          <p:cNvSpPr>
            <a:spLocks noGrp="1"/>
          </p:cNvSpPr>
          <p:nvPr>
            <p:ph idx="1"/>
          </p:nvPr>
        </p:nvSpPr>
        <p:spPr>
          <a:xfrm>
            <a:off x="755576" y="1600201"/>
            <a:ext cx="7931224" cy="4421087"/>
          </a:xfrm>
        </p:spPr>
        <p:txBody>
          <a:bodyPr/>
          <a:lstStyle>
            <a:lvl1pPr marL="342900" indent="-342900">
              <a:buClr>
                <a:srgbClr val="FF0000"/>
              </a:buClr>
              <a:buFont typeface="Wingdings" pitchFamily="2" charset="2"/>
              <a:buChar char="p"/>
              <a:defRPr sz="2800" b="1"/>
            </a:lvl1pPr>
            <a:lvl2pPr marL="742950" indent="-285750">
              <a:buClr>
                <a:srgbClr val="7030A0"/>
              </a:buClr>
              <a:buFont typeface="Wingdings" pitchFamily="2" charset="2"/>
              <a:buChar char="Ø"/>
              <a:defRPr sz="2400" b="1"/>
            </a:lvl2pPr>
            <a:lvl3pPr marL="1143000" indent="-228600">
              <a:buClr>
                <a:srgbClr val="0070C0"/>
              </a:buClr>
              <a:buFont typeface="Wingdings" pitchFamily="2" charset="2"/>
              <a:buChar char="ü"/>
              <a:defRPr sz="2000" b="1"/>
            </a:lvl3pPr>
            <a:lvl4pPr>
              <a:defRPr sz="1800" b="1"/>
            </a:lvl4pPr>
            <a:lvl5pPr>
              <a:defRPr b="1"/>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2" name="标题 1"/>
          <p:cNvSpPr>
            <a:spLocks noGrp="1"/>
          </p:cNvSpPr>
          <p:nvPr>
            <p:ph type="title"/>
          </p:nvPr>
        </p:nvSpPr>
        <p:spPr>
          <a:xfrm>
            <a:off x="2627784" y="188640"/>
            <a:ext cx="6059016" cy="864096"/>
          </a:xfrm>
        </p:spPr>
        <p:txBody>
          <a:bodyPr/>
          <a:lstStyle>
            <a:lvl1pPr>
              <a:defRPr sz="3600" b="1">
                <a:latin typeface="黑体" pitchFamily="49" charset="-122"/>
                <a:ea typeface="黑体" pitchFamily="49" charset="-122"/>
              </a:defRPr>
            </a:lvl1pPr>
          </a:lstStyle>
          <a:p>
            <a:r>
              <a:rPr lang="zh-CN" altLang="en-US" smtClean="0"/>
              <a:t>单击此处编辑母版标题样式</a:t>
            </a:r>
            <a:endParaRPr lang="zh-CN" altLang="en-US" dirty="0"/>
          </a:p>
        </p:txBody>
      </p:sp>
      <p:sp>
        <p:nvSpPr>
          <p:cNvPr id="5" name="Rectangle 4"/>
          <p:cNvSpPr>
            <a:spLocks noGrp="1" noChangeArrowheads="1"/>
          </p:cNvSpPr>
          <p:nvPr>
            <p:ph type="dt" sz="half" idx="10"/>
          </p:nvPr>
        </p:nvSpPr>
        <p:spPr/>
        <p:txBody>
          <a:bodyPr/>
          <a:lstStyle>
            <a:lvl1pPr>
              <a:defRPr/>
            </a:lvl1pPr>
          </a:lstStyle>
          <a:p>
            <a:fld id="{055EDBBE-3807-4CD2-9F24-90A4A5645E03}" type="datetime1">
              <a:rPr lang="zh-CN" altLang="en-US" smtClean="0">
                <a:solidFill>
                  <a:srgbClr val="000000"/>
                </a:solidFill>
              </a:rPr>
              <a:pPr/>
              <a:t>2016-11-24</a:t>
            </a:fld>
            <a:endParaRPr lang="zh-CN"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993074756"/>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1560" y="1772816"/>
            <a:ext cx="7772400" cy="1362075"/>
          </a:xfrm>
        </p:spPr>
        <p:txBody>
          <a:bodyPr anchor="t"/>
          <a:lstStyle>
            <a:lvl1pPr algn="l">
              <a:defRPr sz="4000" b="1" cap="all"/>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722313" y="3140968"/>
            <a:ext cx="7772400" cy="126593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fld id="{8DF6F863-5ECF-42F7-A5A5-A99E809E9E88}" type="datetime1">
              <a:rPr lang="zh-CN" altLang="en-US" smtClean="0">
                <a:solidFill>
                  <a:srgbClr val="000000"/>
                </a:solidFill>
              </a:rPr>
              <a:pPr/>
              <a:t>2016-11-24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69801967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fld id="{F541DBDA-E47F-48EB-A089-011CBC3EC069}" type="datetime1">
              <a:rPr lang="zh-CN" altLang="en-US" smtClean="0">
                <a:solidFill>
                  <a:srgbClr val="000000"/>
                </a:solidFill>
              </a:rPr>
              <a:pPr/>
              <a:t>2016-11-24</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62810629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fld id="{95BC0AC6-1E7A-487E-BF0F-9199B32F2105}" type="datetime1">
              <a:rPr lang="zh-CN" altLang="en-US" smtClean="0">
                <a:solidFill>
                  <a:srgbClr val="000000"/>
                </a:solidFill>
              </a:rPr>
              <a:pPr/>
              <a:t>2016-11-24</a:t>
            </a:fld>
            <a:endParaRPr lang="zh-CN"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524407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0EBEF684-4424-4801-AEAC-78CAC034C149}" type="datetime1">
              <a:rPr lang="zh-CN" altLang="en-US" smtClean="0">
                <a:solidFill>
                  <a:srgbClr val="000000"/>
                </a:solidFill>
              </a:rPr>
              <a:pPr/>
              <a:t>2016-11-24</a:t>
            </a:fld>
            <a:endParaRPr lang="zh-CN"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415964073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611427F-6E22-4510-95AB-5C0028769936}" type="datetime1">
              <a:rPr lang="zh-CN" altLang="en-US" smtClean="0">
                <a:solidFill>
                  <a:srgbClr val="000000"/>
                </a:solidFill>
              </a:rPr>
              <a:pPr/>
              <a:t>2016-11-24</a:t>
            </a:fld>
            <a:endParaRPr lang="zh-CN"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45340242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E2A3EB6B-9C64-4289-9848-6DCED17A6C17}" type="datetime1">
              <a:rPr lang="zh-CN" altLang="en-US" smtClean="0">
                <a:solidFill>
                  <a:srgbClr val="000000"/>
                </a:solidFill>
              </a:rPr>
              <a:pPr/>
              <a:t>2016-11-24</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127725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0"/>
            <a:ext cx="207645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0"/>
            <a:ext cx="607695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028D91F-9C9C-4A01-B18D-B419710DF094}" type="slidenum">
              <a:rPr lang="en-US" altLang="zh-CN"/>
              <a:pPr>
                <a:defRPr/>
              </a:pPr>
              <a:t>‹#›</a:t>
            </a:fld>
            <a:endParaRPr lang="en-US" altLang="zh-CN"/>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fld id="{FACE3678-E867-4E6D-B991-1BE30C9BC8FC}" type="datetime1">
              <a:rPr lang="zh-CN" altLang="en-US" smtClean="0">
                <a:solidFill>
                  <a:srgbClr val="000000"/>
                </a:solidFill>
              </a:rPr>
              <a:pPr/>
              <a:t>2016-11-24</a:t>
            </a:fld>
            <a:endParaRPr lang="zh-CN"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208225648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C7670BC0-B114-40FF-97F4-7AACD6704EA2}" type="datetime1">
              <a:rPr lang="zh-CN" altLang="en-US" smtClean="0">
                <a:solidFill>
                  <a:srgbClr val="000000"/>
                </a:solidFill>
              </a:rPr>
              <a:pPr/>
              <a:t>2016-11-24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16691431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fld id="{F442FD1E-E542-4B7D-A1AF-EA2F4F0F3048}" type="datetime1">
              <a:rPr lang="zh-CN" altLang="en-US" smtClean="0">
                <a:solidFill>
                  <a:srgbClr val="000000"/>
                </a:solidFill>
              </a:rPr>
              <a:pPr/>
              <a:t>2016-11-24</a:t>
            </a:fld>
            <a:endParaRPr lang="zh-CN"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zh-CN"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spTree>
    <p:extLst>
      <p:ext uri="{BB962C8B-B14F-4D97-AF65-F5344CB8AC3E}">
        <p14:creationId xmlns:p14="http://schemas.microsoft.com/office/powerpoint/2010/main" val="35579676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5B3EC538-8902-4FC0-8CBB-15115E94CD43}" type="slidenum">
              <a:rPr lang="en-US" altLang="zh-CN"/>
              <a:pPr>
                <a:defRPr/>
              </a:pPr>
              <a:t>‹#›</a:t>
            </a:fld>
            <a:endParaRPr lang="en-US" altLang="zh-C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hart" preserve="1">
  <p:cSld name="标题，文本与图表">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图表占位符 3"/>
          <p:cNvSpPr>
            <a:spLocks noGrp="1"/>
          </p:cNvSpPr>
          <p:nvPr>
            <p:ph type="chart" sz="half" idx="2"/>
          </p:nvPr>
        </p:nvSpPr>
        <p:spPr>
          <a:xfrm>
            <a:off x="4648200" y="1600200"/>
            <a:ext cx="4038600" cy="4525963"/>
          </a:xfrm>
        </p:spPr>
        <p:txBody>
          <a:bodyPr/>
          <a:lstStyle/>
          <a:p>
            <a:pPr lvl="0"/>
            <a:r>
              <a:rPr lang="zh-CN" altLang="en-US" noProof="0" smtClean="0"/>
              <a:t>单击图标添加图表</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2BCBAF6-C594-412A-BD3E-1ED7660965F9}" type="slidenum">
              <a:rPr lang="en-US" altLang="zh-CN"/>
              <a:pPr>
                <a:defRPr/>
              </a:pPr>
              <a:t>‹#›</a:t>
            </a:fld>
            <a:endParaRPr lang="en-US" altLang="zh-C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023500-A994-44F5-9B09-81994BD1FC5D}" type="slidenum">
              <a:rPr lang="en-US" altLang="zh-CN"/>
              <a:pPr>
                <a:defRPr/>
              </a:pPr>
              <a:t>‹#›</a:t>
            </a:fld>
            <a:endParaRPr lang="en-US" altLang="zh-CN"/>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8" name="Rectangle 6"/>
          <p:cNvSpPr>
            <a:spLocks noGrp="1" noChangeArrowheads="1"/>
          </p:cNvSpPr>
          <p:nvPr>
            <p:ph type="sldNum" sz="quarter" idx="12"/>
          </p:nvPr>
        </p:nvSpPr>
        <p:spPr>
          <a:ln/>
        </p:spPr>
        <p:txBody>
          <a:bodyPr/>
          <a:lstStyle>
            <a:lvl1pPr>
              <a:defRPr/>
            </a:lvl1pPr>
          </a:lstStyle>
          <a:p>
            <a:pPr>
              <a:defRPr/>
            </a:pPr>
            <a:fld id="{C268F9C2-83EE-4801-B571-072F79F56A7A}" type="slidenum">
              <a:rPr lang="en-US" altLang="zh-CN"/>
              <a:pPr>
                <a:defRPr/>
              </a:pPr>
              <a:t>‹#›</a:t>
            </a:fld>
            <a:endParaRPr lang="en-US" altLang="zh-C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verTx" preserve="1">
  <p:cSld name="标题和内容在文本之上">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8229600" cy="21859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3938588"/>
            <a:ext cx="8229600" cy="218757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03323B17-A32D-42E7-BA0D-01E9A592ABCC}" type="slidenum">
              <a:rPr lang="en-US" altLang="zh-CN"/>
              <a:pPr>
                <a:defRPr/>
              </a:pPr>
              <a:t>‹#›</a:t>
            </a:fld>
            <a:endParaRPr lang="en-US" altLang="zh-CN"/>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5F6FDA9-B766-456D-AF44-67F2F18A1D7B}" type="slidenum">
              <a:rPr lang="en-US" altLang="zh-CN"/>
              <a:pPr>
                <a:defRPr/>
              </a:pPr>
              <a:t>‹#›</a:t>
            </a:fld>
            <a:endParaRPr lang="en-US" altLang="zh-C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p:spPr>
        <p:txBody>
          <a:bodyPr/>
          <a:lstStyle/>
          <a:p>
            <a:pPr lvl="0"/>
            <a:r>
              <a:rPr lang="zh-CN" altLang="en-US" noProof="0" smtClean="0"/>
              <a:t>单击图标添加表格</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20AF3D3-D546-40FE-8D3E-8AB394BE5808}" type="slidenum">
              <a:rPr lang="en-US" altLang="zh-CN"/>
              <a:pPr>
                <a:defRPr/>
              </a:pPr>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13"/>
          <p:cNvSpPr>
            <a:spLocks noGrp="1"/>
          </p:cNvSpPr>
          <p:nvPr>
            <p:ph type="dt" sz="half" idx="10"/>
          </p:nvPr>
        </p:nvSpPr>
        <p:spPr/>
        <p:txBody>
          <a:bodyPr/>
          <a:lstStyle>
            <a:lvl1pPr>
              <a:defRPr/>
            </a:lvl1pPr>
          </a:lstStyle>
          <a:p>
            <a:pPr>
              <a:defRPr/>
            </a:pPr>
            <a:endParaRPr lang="en-US" altLang="zh-CN"/>
          </a:p>
        </p:txBody>
      </p:sp>
      <p:sp>
        <p:nvSpPr>
          <p:cNvPr id="5" name="页脚占位符 2"/>
          <p:cNvSpPr>
            <a:spLocks noGrp="1"/>
          </p:cNvSpPr>
          <p:nvPr>
            <p:ph type="ftr" sz="quarter" idx="11"/>
          </p:nvPr>
        </p:nvSpPr>
        <p:spPr/>
        <p:txBody>
          <a:bodyPr/>
          <a:lstStyle>
            <a:lvl1pPr>
              <a:defRPr/>
            </a:lvl1pPr>
          </a:lstStyle>
          <a:p>
            <a:pPr>
              <a:defRPr/>
            </a:pPr>
            <a:endParaRPr lang="en-US" altLang="zh-CN"/>
          </a:p>
        </p:txBody>
      </p:sp>
      <p:sp>
        <p:nvSpPr>
          <p:cNvPr id="6" name="灯片编号占位符 22"/>
          <p:cNvSpPr>
            <a:spLocks noGrp="1"/>
          </p:cNvSpPr>
          <p:nvPr>
            <p:ph type="sldNum" sz="quarter" idx="12"/>
          </p:nvPr>
        </p:nvSpPr>
        <p:spPr/>
        <p:txBody>
          <a:bodyPr/>
          <a:lstStyle>
            <a:lvl1pPr>
              <a:defRPr/>
            </a:lvl1pPr>
          </a:lstStyle>
          <a:p>
            <a:pPr>
              <a:defRPr/>
            </a:pPr>
            <a:fld id="{D02EE2DB-F268-476F-9811-86A49D0EBF8D}" type="slidenum">
              <a:rPr lang="zh-CN" altLang="en-US"/>
              <a:pPr>
                <a:defRPr/>
              </a:pPr>
              <a:t>‹#›</a:t>
            </a:fld>
            <a:endParaRPr lang="en-US" altLang="zh-C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D7E44A34-54B0-4CEA-A2D2-113A469294E1}" type="slidenum">
              <a:rPr lang="en-US" altLang="zh-CN"/>
              <a:pPr>
                <a:defRPr/>
              </a:pPr>
              <a:t>‹#›</a:t>
            </a:fld>
            <a:endParaRPr lang="en-US" altLang="zh-CN"/>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A192E59B-A943-4963-A3A7-93DBF60C887C}" type="slidenum">
              <a:rPr lang="en-US" altLang="zh-CN"/>
              <a:pPr>
                <a:defRPr/>
              </a:pPr>
              <a:t>‹#›</a:t>
            </a:fld>
            <a:endParaRPr lang="en-US" altLang="zh-CN"/>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704A1513-CB9B-4B59-A2B8-404835C55768}" type="slidenum">
              <a:rPr lang="en-US" altLang="zh-CN"/>
              <a:pPr>
                <a:defRPr/>
              </a:pPr>
              <a:t>‹#›</a:t>
            </a:fld>
            <a:endParaRPr lang="en-US" altLang="zh-C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4D7231FF-FE24-4D6B-817A-F77EE1887056}" type="slidenum">
              <a:rPr lang="en-US" altLang="zh-CN"/>
              <a:pPr>
                <a:defRPr/>
              </a:pPr>
              <a:t>‹#›</a:t>
            </a:fld>
            <a:endParaRPr lang="en-US" altLang="zh-C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6B150159-8F60-4592-9644-089BDFA92D8A}" type="slidenum">
              <a:rPr lang="en-US" altLang="zh-CN"/>
              <a:pPr>
                <a:defRPr/>
              </a:pPr>
              <a:t>‹#›</a:t>
            </a:fld>
            <a:endParaRPr lang="en-US" altLang="zh-CN"/>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0D0F2CC-F73D-429C-A2CC-EF0A996BF197}" type="slidenum">
              <a:rPr lang="en-US" altLang="zh-CN"/>
              <a:pPr>
                <a:defRPr/>
              </a:pPr>
              <a:t>‹#›</a:t>
            </a:fld>
            <a:endParaRPr lang="en-US" altLang="zh-CN"/>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2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9293EFD7-07D8-4BBB-86C0-38734330DDCE}" type="slidenum">
              <a:rPr lang="en-US" altLang="zh-CN"/>
              <a:pPr>
                <a:defRPr/>
              </a:pPr>
              <a:t>‹#›</a:t>
            </a:fld>
            <a:endParaRPr lang="en-US" altLang="zh-CN"/>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FD45C68-CAD5-461E-8917-05427F3D5284}" type="slidenum">
              <a:rPr lang="en-US" altLang="zh-CN"/>
              <a:pPr>
                <a:defRPr/>
              </a:pPr>
              <a:t>‹#›</a:t>
            </a:fld>
            <a:endParaRPr lang="en-US" altLang="zh-CN"/>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572D8F30-9E12-42B9-B5F6-9BF31FFF8C5A}" type="slidenum">
              <a:rPr lang="en-US" altLang="zh-CN"/>
              <a:pPr>
                <a:defRPr/>
              </a:pPr>
              <a:t>‹#›</a:t>
            </a:fld>
            <a:endParaRPr lang="en-US" altLang="zh-CN"/>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0388118-8962-4A8F-8D7F-D132C7A3903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5412D202-D5F4-45F2-9860-24E331E22CFA}" type="slidenum">
              <a:rPr lang="zh-CN" altLang="en-US"/>
              <a:pPr>
                <a:defRPr/>
              </a:pPr>
              <a:t>‹#›</a:t>
            </a:fld>
            <a:endParaRPr lang="en-US" altLang="zh-C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EC00B00-F873-468D-AC3A-D99027EB39FB}" type="slidenum">
              <a:rPr lang="en-US" altLang="zh-CN"/>
              <a:pPr>
                <a:defRPr/>
              </a:pPr>
              <a:t>‹#›</a:t>
            </a:fld>
            <a:endParaRPr lang="en-US" altLang="zh-CN"/>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342470F5-4D93-4E7E-BB25-D0FEEB0DA1BB}" type="slidenum">
              <a:rPr lang="en-US" altLang="zh-CN"/>
              <a:pPr>
                <a:defRPr/>
              </a:pPr>
              <a:t>‹#›</a:t>
            </a:fld>
            <a:endParaRPr lang="en-US" altLang="zh-CN"/>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19EA722F-3456-4538-8B25-9B65969177EE}" type="slidenum">
              <a:rPr lang="en-US" altLang="zh-CN"/>
              <a:pPr>
                <a:defRPr/>
              </a:pPr>
              <a:t>‹#›</a:t>
            </a:fld>
            <a:endParaRPr lang="en-US" altLang="zh-CN"/>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67500" y="0"/>
            <a:ext cx="2095500" cy="61261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0"/>
            <a:ext cx="6134100" cy="612616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5727DC83-CF6D-4BE4-A03A-4B4C8D04AA59}" type="slidenum">
              <a:rPr lang="en-US" altLang="zh-CN"/>
              <a:pPr>
                <a:defRPr/>
              </a:pPr>
              <a:t>‹#›</a:t>
            </a:fld>
            <a:endParaRPr lang="en-US" altLang="zh-CN"/>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4F987798-B1D1-4B4C-84D2-90D521EE7763}" type="slidenum">
              <a:rPr lang="en-US" altLang="zh-CN"/>
              <a:pPr>
                <a:defRPr/>
              </a:pPr>
              <a:t>‹#›</a:t>
            </a:fld>
            <a:endParaRPr lang="en-US" altLang="zh-CN"/>
          </a:p>
        </p:txBody>
      </p:sp>
    </p:spTree>
  </p:cSld>
  <p:clrMapOvr>
    <a:masterClrMapping/>
  </p:clrMapOvr>
  <p:transition>
    <p:randomBa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12936B28-9B47-470C-8268-515B39FFF9FC}" type="slidenum">
              <a:rPr lang="en-US" altLang="zh-CN"/>
              <a:pPr>
                <a:defRPr/>
              </a:pPr>
              <a:t>‹#›</a:t>
            </a:fld>
            <a:endParaRPr lang="en-US" altLang="zh-CN"/>
          </a:p>
        </p:txBody>
      </p:sp>
    </p:spTree>
  </p:cSld>
  <p:clrMapOvr>
    <a:masterClrMapping/>
  </p:clrMapOvr>
  <p:transition>
    <p:randomBa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5"/>
          <p:cNvSpPr>
            <a:spLocks noGrp="1" noChangeArrowheads="1"/>
          </p:cNvSpPr>
          <p:nvPr>
            <p:ph type="sldNum" sz="quarter" idx="10"/>
          </p:nvPr>
        </p:nvSpPr>
        <p:spPr>
          <a:ln/>
        </p:spPr>
        <p:txBody>
          <a:bodyPr/>
          <a:lstStyle>
            <a:lvl1pPr>
              <a:defRPr/>
            </a:lvl1pPr>
          </a:lstStyle>
          <a:p>
            <a:pPr>
              <a:defRPr/>
            </a:pPr>
            <a:fld id="{47AB3EEC-2708-4F11-9151-44F301600EFB}" type="slidenum">
              <a:rPr lang="en-US" altLang="zh-CN"/>
              <a:pPr>
                <a:defRPr/>
              </a:pPr>
              <a:t>‹#›</a:t>
            </a:fld>
            <a:endParaRPr lang="en-US" altLang="zh-CN"/>
          </a:p>
        </p:txBody>
      </p:sp>
    </p:spTree>
  </p:cSld>
  <p:clrMapOvr>
    <a:masterClrMapping/>
  </p:clrMapOvr>
  <p:transition>
    <p:randomBa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3400" y="1363663"/>
            <a:ext cx="3776663"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462463" y="1363663"/>
            <a:ext cx="3776662" cy="504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5"/>
          <p:cNvSpPr>
            <a:spLocks noGrp="1" noChangeArrowheads="1"/>
          </p:cNvSpPr>
          <p:nvPr>
            <p:ph type="sldNum" sz="quarter" idx="10"/>
          </p:nvPr>
        </p:nvSpPr>
        <p:spPr>
          <a:ln/>
        </p:spPr>
        <p:txBody>
          <a:bodyPr/>
          <a:lstStyle>
            <a:lvl1pPr>
              <a:defRPr/>
            </a:lvl1pPr>
          </a:lstStyle>
          <a:p>
            <a:pPr>
              <a:defRPr/>
            </a:pPr>
            <a:fld id="{5FF73213-B2FD-42A2-82AA-60BD2F04F1D4}" type="slidenum">
              <a:rPr lang="en-US" altLang="zh-CN"/>
              <a:pPr>
                <a:defRPr/>
              </a:pPr>
              <a:t>‹#›</a:t>
            </a:fld>
            <a:endParaRPr lang="en-US" altLang="zh-CN"/>
          </a:p>
        </p:txBody>
      </p:sp>
    </p:spTree>
  </p:cSld>
  <p:clrMapOvr>
    <a:masterClrMapping/>
  </p:clrMapOvr>
  <p:transition>
    <p:randomBa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5"/>
          <p:cNvSpPr>
            <a:spLocks noGrp="1" noChangeArrowheads="1"/>
          </p:cNvSpPr>
          <p:nvPr>
            <p:ph type="sldNum" sz="quarter" idx="10"/>
          </p:nvPr>
        </p:nvSpPr>
        <p:spPr>
          <a:ln/>
        </p:spPr>
        <p:txBody>
          <a:bodyPr/>
          <a:lstStyle>
            <a:lvl1pPr>
              <a:defRPr/>
            </a:lvl1pPr>
          </a:lstStyle>
          <a:p>
            <a:pPr>
              <a:defRPr/>
            </a:pPr>
            <a:fld id="{AB490C2A-5C58-4847-B646-AAD9EAF844CC}" type="slidenum">
              <a:rPr lang="en-US" altLang="zh-CN"/>
              <a:pPr>
                <a:defRPr/>
              </a:pPr>
              <a:t>‹#›</a:t>
            </a:fld>
            <a:endParaRPr lang="en-US" altLang="zh-CN"/>
          </a:p>
        </p:txBody>
      </p:sp>
    </p:spTree>
  </p:cSld>
  <p:clrMapOvr>
    <a:masterClrMapping/>
  </p:clrMapOvr>
  <p:transition>
    <p:randomBa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5"/>
          <p:cNvSpPr>
            <a:spLocks noGrp="1" noChangeArrowheads="1"/>
          </p:cNvSpPr>
          <p:nvPr>
            <p:ph type="sldNum" sz="quarter" idx="10"/>
          </p:nvPr>
        </p:nvSpPr>
        <p:spPr>
          <a:ln/>
        </p:spPr>
        <p:txBody>
          <a:bodyPr/>
          <a:lstStyle>
            <a:lvl1pPr>
              <a:defRPr/>
            </a:lvl1pPr>
          </a:lstStyle>
          <a:p>
            <a:pPr>
              <a:defRPr/>
            </a:pPr>
            <a:fld id="{AAA2DCD2-96F5-4F7C-A7B3-EEB266651CC1}" type="slidenum">
              <a:rPr lang="en-US" altLang="zh-CN"/>
              <a:pPr>
                <a:defRPr/>
              </a:pPr>
              <a:t>‹#›</a:t>
            </a:fld>
            <a:endParaRPr lang="en-US" altLang="zh-CN"/>
          </a:p>
        </p:txBody>
      </p:sp>
    </p:spTree>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13"/>
          <p:cNvSpPr>
            <a:spLocks noGrp="1"/>
          </p:cNvSpPr>
          <p:nvPr>
            <p:ph type="dt" sz="half" idx="10"/>
          </p:nvPr>
        </p:nvSpPr>
        <p:spPr/>
        <p:txBody>
          <a:bodyPr/>
          <a:lstStyle>
            <a:lvl1pPr>
              <a:defRPr/>
            </a:lvl1pPr>
          </a:lstStyle>
          <a:p>
            <a:pPr>
              <a:defRPr/>
            </a:pPr>
            <a:endParaRPr lang="en-US" altLang="zh-CN"/>
          </a:p>
        </p:txBody>
      </p:sp>
      <p:sp>
        <p:nvSpPr>
          <p:cNvPr id="8" name="页脚占位符 2"/>
          <p:cNvSpPr>
            <a:spLocks noGrp="1"/>
          </p:cNvSpPr>
          <p:nvPr>
            <p:ph type="ftr" sz="quarter" idx="11"/>
          </p:nvPr>
        </p:nvSpPr>
        <p:spPr/>
        <p:txBody>
          <a:bodyPr/>
          <a:lstStyle>
            <a:lvl1pPr>
              <a:defRPr/>
            </a:lvl1pPr>
          </a:lstStyle>
          <a:p>
            <a:pPr>
              <a:defRPr/>
            </a:pPr>
            <a:endParaRPr lang="en-US" altLang="zh-CN"/>
          </a:p>
        </p:txBody>
      </p:sp>
      <p:sp>
        <p:nvSpPr>
          <p:cNvPr id="9" name="灯片编号占位符 22"/>
          <p:cNvSpPr>
            <a:spLocks noGrp="1"/>
          </p:cNvSpPr>
          <p:nvPr>
            <p:ph type="sldNum" sz="quarter" idx="12"/>
          </p:nvPr>
        </p:nvSpPr>
        <p:spPr/>
        <p:txBody>
          <a:bodyPr/>
          <a:lstStyle>
            <a:lvl1pPr>
              <a:defRPr/>
            </a:lvl1pPr>
          </a:lstStyle>
          <a:p>
            <a:pPr>
              <a:defRPr/>
            </a:pPr>
            <a:fld id="{018F6CCD-CE30-4438-A45C-DB898FB0C021}" type="slidenum">
              <a:rPr lang="zh-CN" altLang="en-US"/>
              <a:pPr>
                <a:defRPr/>
              </a:pPr>
              <a:t>‹#›</a:t>
            </a:fld>
            <a:endParaRPr lang="en-US" altLang="zh-C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F53CF67-2448-4F9B-8C05-D41B2E72449D}" type="slidenum">
              <a:rPr lang="en-US" altLang="zh-CN"/>
              <a:pPr>
                <a:defRPr/>
              </a:pPr>
              <a:t>‹#›</a:t>
            </a:fld>
            <a:endParaRPr lang="en-US" altLang="zh-CN"/>
          </a:p>
        </p:txBody>
      </p:sp>
    </p:spTree>
  </p:cSld>
  <p:clrMapOvr>
    <a:masterClrMapping/>
  </p:clrMapOvr>
  <p:transition>
    <p:randomBa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31FE01E4-1D9A-41EB-8C7A-D9D6DBD8D880}" type="slidenum">
              <a:rPr lang="en-US" altLang="zh-CN"/>
              <a:pPr>
                <a:defRPr/>
              </a:pPr>
              <a:t>‹#›</a:t>
            </a:fld>
            <a:endParaRPr lang="en-US" altLang="zh-CN"/>
          </a:p>
        </p:txBody>
      </p:sp>
    </p:spTree>
  </p:cSld>
  <p:clrMapOvr>
    <a:masterClrMapping/>
  </p:clrMapOvr>
  <p:transition>
    <p:randomBa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5"/>
          <p:cNvSpPr>
            <a:spLocks noGrp="1" noChangeArrowheads="1"/>
          </p:cNvSpPr>
          <p:nvPr>
            <p:ph type="sldNum" sz="quarter" idx="10"/>
          </p:nvPr>
        </p:nvSpPr>
        <p:spPr>
          <a:ln/>
        </p:spPr>
        <p:txBody>
          <a:bodyPr/>
          <a:lstStyle>
            <a:lvl1pPr>
              <a:defRPr/>
            </a:lvl1pPr>
          </a:lstStyle>
          <a:p>
            <a:pPr>
              <a:defRPr/>
            </a:pPr>
            <a:fld id="{D14173AC-C6FF-4D59-96AD-560B9B4E9163}" type="slidenum">
              <a:rPr lang="en-US" altLang="zh-CN"/>
              <a:pPr>
                <a:defRPr/>
              </a:pPr>
              <a:t>‹#›</a:t>
            </a:fld>
            <a:endParaRPr lang="en-US" altLang="zh-CN"/>
          </a:p>
        </p:txBody>
      </p:sp>
    </p:spTree>
  </p:cSld>
  <p:clrMapOvr>
    <a:masterClrMapping/>
  </p:clrMapOvr>
  <p:transition>
    <p:randomBa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93D3C029-880B-4F5F-BA43-5F18E7937A2C}" type="slidenum">
              <a:rPr lang="en-US" altLang="zh-CN"/>
              <a:pPr>
                <a:defRPr/>
              </a:pPr>
              <a:t>‹#›</a:t>
            </a:fld>
            <a:endParaRPr lang="en-US" altLang="zh-CN"/>
          </a:p>
        </p:txBody>
      </p:sp>
    </p:spTree>
  </p:cSld>
  <p:clrMapOvr>
    <a:masterClrMapping/>
  </p:clrMapOvr>
  <p:transition>
    <p:randomBa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313488" y="193675"/>
            <a:ext cx="1925637" cy="6218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3400" y="193675"/>
            <a:ext cx="5627688" cy="62182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5"/>
          <p:cNvSpPr>
            <a:spLocks noGrp="1" noChangeArrowheads="1"/>
          </p:cNvSpPr>
          <p:nvPr>
            <p:ph type="sldNum" sz="quarter" idx="10"/>
          </p:nvPr>
        </p:nvSpPr>
        <p:spPr>
          <a:ln/>
        </p:spPr>
        <p:txBody>
          <a:bodyPr/>
          <a:lstStyle>
            <a:lvl1pPr>
              <a:defRPr/>
            </a:lvl1pPr>
          </a:lstStyle>
          <a:p>
            <a:pPr>
              <a:defRPr/>
            </a:pPr>
            <a:fld id="{50CA9C97-A651-4D6B-B1BF-440BEA5F97BC}" type="slidenum">
              <a:rPr lang="en-US" altLang="zh-CN"/>
              <a:pPr>
                <a:defRPr/>
              </a:pPr>
              <a:t>‹#›</a:t>
            </a:fld>
            <a:endParaRPr lang="en-US" altLang="zh-CN"/>
          </a:p>
        </p:txBody>
      </p:sp>
    </p:spTree>
  </p:cSld>
  <p:clrMapOvr>
    <a:masterClrMapping/>
  </p:clrMapOvr>
  <p:transition>
    <p:randomBa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Rectangle 11"/>
          <p:cNvSpPr>
            <a:spLocks noGrp="1" noChangeArrowheads="1"/>
          </p:cNvSpPr>
          <p:nvPr>
            <p:ph type="sldNum" sz="quarter" idx="12"/>
          </p:nvPr>
        </p:nvSpPr>
        <p:spPr/>
        <p:txBody>
          <a:bodyPr/>
          <a:lstStyle>
            <a:lvl1pPr>
              <a:defRPr/>
            </a:lvl1pPr>
          </a:lstStyle>
          <a:p>
            <a:pPr>
              <a:defRPr/>
            </a:pPr>
            <a:fld id="{F8FF3BE0-CB83-48E8-8FE1-8B258D7D571C}" type="slidenum">
              <a:rPr lang="en-US" altLang="zh-CN"/>
              <a:pPr>
                <a:defRPr/>
              </a:pPr>
              <a:t>‹#›</a:t>
            </a:fld>
            <a:endParaRPr lang="en-US" altLang="zh-CN"/>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BE2D861F-6D3F-4809-9127-F14C60FAE9C2}" type="slidenum">
              <a:rPr lang="en-US" altLang="zh-CN"/>
              <a:pPr>
                <a:defRPr/>
              </a:pPr>
              <a:t>‹#›</a:t>
            </a:fld>
            <a:endParaRPr lang="en-US" altLang="zh-CN"/>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3DDC92CE-D2DF-4B4F-905E-2CCE0AA53CDE}" type="slidenum">
              <a:rPr lang="en-US" altLang="zh-CN"/>
              <a:pPr>
                <a:defRPr/>
              </a:pPr>
              <a:t>‹#›</a:t>
            </a:fld>
            <a:endParaRPr lang="en-US" altLang="zh-CN"/>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7" name="Rectangle 11"/>
          <p:cNvSpPr>
            <a:spLocks noGrp="1" noChangeArrowheads="1"/>
          </p:cNvSpPr>
          <p:nvPr>
            <p:ph type="sldNum" sz="quarter" idx="12"/>
          </p:nvPr>
        </p:nvSpPr>
        <p:spPr/>
        <p:txBody>
          <a:bodyPr/>
          <a:lstStyle>
            <a:lvl1pPr>
              <a:defRPr/>
            </a:lvl1pPr>
          </a:lstStyle>
          <a:p>
            <a:pPr>
              <a:defRPr/>
            </a:pPr>
            <a:fld id="{E5110E71-BECA-4A8A-897A-8A274EBCD2D2}" type="slidenum">
              <a:rPr lang="en-US" altLang="zh-CN"/>
              <a:pPr>
                <a:defRPr/>
              </a:pPr>
              <a:t>‹#›</a:t>
            </a:fld>
            <a:endParaRPr lang="en-US" altLang="zh-CN"/>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13"/>
          <p:cNvSpPr>
            <a:spLocks noGrp="1"/>
          </p:cNvSpPr>
          <p:nvPr>
            <p:ph type="dt" sz="half" idx="10"/>
          </p:nvPr>
        </p:nvSpPr>
        <p:spPr/>
        <p:txBody>
          <a:bodyPr/>
          <a:lstStyle>
            <a:lvl1pPr>
              <a:defRPr/>
            </a:lvl1pPr>
          </a:lstStyle>
          <a:p>
            <a:pPr>
              <a:defRPr/>
            </a:pPr>
            <a:fld id="{9FC748A1-5052-48E0-A663-4492A7B55551}" type="datetimeFigureOut">
              <a:rPr lang="zh-CN" altLang="en-US"/>
              <a:pPr>
                <a:defRPr/>
              </a:pPr>
              <a:t>2016-11-24</a:t>
            </a:fld>
            <a:endParaRPr lang="en-US" altLang="zh-CN"/>
          </a:p>
        </p:txBody>
      </p:sp>
      <p:sp>
        <p:nvSpPr>
          <p:cNvPr id="4" name="页脚占位符 2"/>
          <p:cNvSpPr>
            <a:spLocks noGrp="1"/>
          </p:cNvSpPr>
          <p:nvPr>
            <p:ph type="ftr" sz="quarter" idx="11"/>
          </p:nvPr>
        </p:nvSpPr>
        <p:spPr/>
        <p:txBody>
          <a:bodyPr/>
          <a:lstStyle>
            <a:lvl1pPr>
              <a:defRPr/>
            </a:lvl1pPr>
          </a:lstStyle>
          <a:p>
            <a:pPr>
              <a:defRPr/>
            </a:pPr>
            <a:endParaRPr lang="en-US" altLang="zh-CN"/>
          </a:p>
        </p:txBody>
      </p:sp>
      <p:sp>
        <p:nvSpPr>
          <p:cNvPr id="5" name="灯片编号占位符 22"/>
          <p:cNvSpPr>
            <a:spLocks noGrp="1"/>
          </p:cNvSpPr>
          <p:nvPr>
            <p:ph type="sldNum" sz="quarter" idx="12"/>
          </p:nvPr>
        </p:nvSpPr>
        <p:spPr/>
        <p:txBody>
          <a:bodyPr/>
          <a:lstStyle>
            <a:lvl1pPr>
              <a:defRPr/>
            </a:lvl1pPr>
          </a:lstStyle>
          <a:p>
            <a:pPr>
              <a:defRPr/>
            </a:pPr>
            <a:fld id="{EC482F42-60CD-4F43-971B-46D19A0B7624}" type="slidenum">
              <a:rPr lang="en-GB"/>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56388" y="1054100"/>
            <a:ext cx="2065337" cy="50720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054100"/>
            <a:ext cx="6046788" cy="50720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3"/>
          <p:cNvSpPr>
            <a:spLocks noGrp="1"/>
          </p:cNvSpPr>
          <p:nvPr>
            <p:ph type="dt" sz="half" idx="10"/>
          </p:nvPr>
        </p:nvSpPr>
        <p:spPr/>
        <p:txBody>
          <a:bodyPr/>
          <a:lstStyle>
            <a:lvl1pPr>
              <a:defRPr/>
            </a:lvl1pPr>
          </a:lstStyle>
          <a:p>
            <a:pPr>
              <a:defRPr/>
            </a:pPr>
            <a:fld id="{31E3EDE9-A582-4E53-8B33-50D75FC54433}" type="datetimeFigureOut">
              <a:rPr lang="zh-CN" altLang="en-US"/>
              <a:pPr>
                <a:defRPr/>
              </a:pPr>
              <a:t>2016-11-24</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22"/>
          <p:cNvSpPr>
            <a:spLocks noGrp="1"/>
          </p:cNvSpPr>
          <p:nvPr>
            <p:ph type="sldNum" sz="quarter" idx="12"/>
          </p:nvPr>
        </p:nvSpPr>
        <p:spPr/>
        <p:txBody>
          <a:bodyPr/>
          <a:lstStyle>
            <a:lvl1pPr>
              <a:defRPr/>
            </a:lvl1pPr>
          </a:lstStyle>
          <a:p>
            <a:pPr>
              <a:defRPr/>
            </a:pPr>
            <a:fld id="{C026D718-D05E-42FB-8648-CD1CD9AE74DD}" type="slidenum">
              <a:rPr lang="en-GB"/>
              <a:pPr>
                <a:defRPr/>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EFE21046-579F-4D40-8F3B-852955933AF2}" type="slidenum">
              <a:rPr lang="en-US" altLang="zh-CN"/>
              <a:pPr>
                <a:defRPr/>
              </a:pPr>
              <a:t>‹#›</a:t>
            </a:fld>
            <a:endParaRPr lang="en-US" altLang="zh-CN"/>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ea typeface="宋体" pitchFamily="2" charset="-122"/>
              </a:defRPr>
            </a:lvl1pPr>
          </a:lstStyle>
          <a:p>
            <a:pPr>
              <a:defRPr/>
            </a:pPr>
            <a:fld id="{39549721-0C23-4FBC-A373-A1BD21748CB4}" type="slidenum">
              <a:rPr lang="en-US" altLang="zh-CN"/>
              <a:pPr>
                <a:defRPr/>
              </a:pPr>
              <a:t>‹#›</a:t>
            </a:fld>
            <a:endParaRPr lang="en-US" altLang="zh-CN"/>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a:prstGeom prst="rect">
            <a:avLst/>
          </a:prstGeo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ea typeface="宋体" pitchFamily="2" charset="-122"/>
              </a:defRPr>
            </a:lvl1pPr>
          </a:lstStyle>
          <a:p>
            <a:pPr>
              <a:defRPr/>
            </a:pPr>
            <a:fld id="{C235E49D-5C5F-4D3B-8325-90119BD06C92}" type="slidenum">
              <a:rPr lang="en-US" altLang="zh-CN"/>
              <a:pPr>
                <a:defRPr/>
              </a:pPr>
              <a:t>‹#›</a:t>
            </a:fld>
            <a:endParaRPr lang="en-US" altLang="zh-CN"/>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1BBC4DE4-AFDE-4C22-BEDB-5D9140296F7B}" type="slidenum">
              <a:rPr lang="en-US" altLang="zh-CN"/>
              <a:pPr>
                <a:defRPr/>
              </a:pPr>
              <a:t>‹#›</a:t>
            </a:fld>
            <a:endParaRPr lang="en-US" altLang="zh-CN"/>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54156782-C5ED-41E1-A4BB-DD3347F17327}" type="slidenum">
              <a:rPr lang="zh-CN" altLang="fr-FR"/>
              <a:pPr>
                <a:defRPr/>
              </a:pPr>
              <a:t>‹#›</a:t>
            </a:fld>
            <a:endParaRPr lang="fr-FR" altLang="zh-CN"/>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08EBECAD-2D91-4C59-9B1C-77AA8905F1FF}" type="slidenum">
              <a:rPr lang="zh-CN" altLang="fr-FR"/>
              <a:pPr>
                <a:defRPr/>
              </a:pPr>
              <a:t>‹#›</a:t>
            </a:fld>
            <a:endParaRPr lang="fr-FR" altLang="zh-CN"/>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0FCD8113-AD5D-4205-AE19-37BE9AC0AFEE}" type="slidenum">
              <a:rPr lang="zh-CN" altLang="fr-FR"/>
              <a:pPr>
                <a:defRPr/>
              </a:pPr>
              <a:t>‹#›</a:t>
            </a:fld>
            <a:endParaRPr lang="fr-FR" altLang="zh-CN"/>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7" name="Rectangle 6"/>
          <p:cNvSpPr>
            <a:spLocks noGrp="1" noChangeArrowheads="1"/>
          </p:cNvSpPr>
          <p:nvPr>
            <p:ph type="sldNum" sz="quarter" idx="12"/>
          </p:nvPr>
        </p:nvSpPr>
        <p:spPr>
          <a:ln/>
        </p:spPr>
        <p:txBody>
          <a:bodyPr/>
          <a:lstStyle>
            <a:lvl1pPr>
              <a:defRPr/>
            </a:lvl1pPr>
          </a:lstStyle>
          <a:p>
            <a:pPr>
              <a:defRPr/>
            </a:pPr>
            <a:fld id="{9149D0CF-615D-4613-BD0B-43FB359E982A}" type="slidenum">
              <a:rPr lang="zh-CN" altLang="fr-FR"/>
              <a:pPr>
                <a:defRPr/>
              </a:pPr>
              <a:t>‹#›</a:t>
            </a:fld>
            <a:endParaRPr lang="fr-FR" altLang="zh-CN"/>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9" name="Rectangle 6"/>
          <p:cNvSpPr>
            <a:spLocks noGrp="1" noChangeArrowheads="1"/>
          </p:cNvSpPr>
          <p:nvPr>
            <p:ph type="sldNum" sz="quarter" idx="12"/>
          </p:nvPr>
        </p:nvSpPr>
        <p:spPr>
          <a:ln/>
        </p:spPr>
        <p:txBody>
          <a:bodyPr/>
          <a:lstStyle>
            <a:lvl1pPr>
              <a:defRPr/>
            </a:lvl1pPr>
          </a:lstStyle>
          <a:p>
            <a:pPr>
              <a:defRPr/>
            </a:pPr>
            <a:fld id="{83A5584B-1733-48C4-8C6A-8F91E031BE46}" type="slidenum">
              <a:rPr lang="zh-CN" altLang="fr-FR"/>
              <a:pPr>
                <a:defRPr/>
              </a:pPr>
              <a:t>‹#›</a:t>
            </a:fld>
            <a:endParaRPr lang="fr-FR" altLang="zh-CN"/>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5" name="Rectangle 6"/>
          <p:cNvSpPr>
            <a:spLocks noGrp="1" noChangeArrowheads="1"/>
          </p:cNvSpPr>
          <p:nvPr>
            <p:ph type="sldNum" sz="quarter" idx="12"/>
          </p:nvPr>
        </p:nvSpPr>
        <p:spPr>
          <a:ln/>
        </p:spPr>
        <p:txBody>
          <a:bodyPr/>
          <a:lstStyle>
            <a:lvl1pPr>
              <a:defRPr/>
            </a:lvl1pPr>
          </a:lstStyle>
          <a:p>
            <a:pPr>
              <a:defRPr/>
            </a:pPr>
            <a:fld id="{E9DA6129-5510-48BB-8D32-EFD1CA161B85}" type="slidenum">
              <a:rPr lang="zh-CN" altLang="fr-FR"/>
              <a:pPr>
                <a:defRPr/>
              </a:pPr>
              <a:t>‹#›</a:t>
            </a:fld>
            <a:endParaRPr lang="fr-FR"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533E1935-2C84-48BF-8914-8329BFF603EC}" type="slidenum">
              <a:rPr lang="zh-CN" altLang="en-US"/>
              <a:pPr>
                <a:defRPr/>
              </a:pPr>
              <a:t>‹#›</a:t>
            </a:fld>
            <a:endParaRPr lang="en-US" altLang="zh-C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4" name="Rectangle 6"/>
          <p:cNvSpPr>
            <a:spLocks noGrp="1" noChangeArrowheads="1"/>
          </p:cNvSpPr>
          <p:nvPr>
            <p:ph type="sldNum" sz="quarter" idx="12"/>
          </p:nvPr>
        </p:nvSpPr>
        <p:spPr>
          <a:ln/>
        </p:spPr>
        <p:txBody>
          <a:bodyPr/>
          <a:lstStyle>
            <a:lvl1pPr>
              <a:defRPr/>
            </a:lvl1pPr>
          </a:lstStyle>
          <a:p>
            <a:pPr>
              <a:defRPr/>
            </a:pPr>
            <a:fld id="{E0E11D0F-93E6-4D1B-9E4A-8C1C1D1C16F7}" type="slidenum">
              <a:rPr lang="zh-CN" altLang="fr-FR"/>
              <a:pPr>
                <a:defRPr/>
              </a:pPr>
              <a:t>‹#›</a:t>
            </a:fld>
            <a:endParaRPr lang="fr-FR" altLang="zh-CN"/>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7" name="Rectangle 6"/>
          <p:cNvSpPr>
            <a:spLocks noGrp="1" noChangeArrowheads="1"/>
          </p:cNvSpPr>
          <p:nvPr>
            <p:ph type="sldNum" sz="quarter" idx="12"/>
          </p:nvPr>
        </p:nvSpPr>
        <p:spPr>
          <a:ln/>
        </p:spPr>
        <p:txBody>
          <a:bodyPr/>
          <a:lstStyle>
            <a:lvl1pPr>
              <a:defRPr/>
            </a:lvl1pPr>
          </a:lstStyle>
          <a:p>
            <a:pPr>
              <a:defRPr/>
            </a:pPr>
            <a:fld id="{246181B0-64AA-4DB6-88C9-7AEA61BCA455}" type="slidenum">
              <a:rPr lang="zh-CN" altLang="fr-FR"/>
              <a:pPr>
                <a:defRPr/>
              </a:pPr>
              <a:t>‹#›</a:t>
            </a:fld>
            <a:endParaRPr lang="fr-FR" altLang="zh-CN"/>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7" name="Rectangle 6"/>
          <p:cNvSpPr>
            <a:spLocks noGrp="1" noChangeArrowheads="1"/>
          </p:cNvSpPr>
          <p:nvPr>
            <p:ph type="sldNum" sz="quarter" idx="12"/>
          </p:nvPr>
        </p:nvSpPr>
        <p:spPr>
          <a:ln/>
        </p:spPr>
        <p:txBody>
          <a:bodyPr/>
          <a:lstStyle>
            <a:lvl1pPr>
              <a:defRPr/>
            </a:lvl1pPr>
          </a:lstStyle>
          <a:p>
            <a:pPr>
              <a:defRPr/>
            </a:pPr>
            <a:fld id="{0BB34842-F2B8-4720-89F1-CCF4F135578B}" type="slidenum">
              <a:rPr lang="zh-CN" altLang="fr-FR"/>
              <a:pPr>
                <a:defRPr/>
              </a:pPr>
              <a:t>‹#›</a:t>
            </a:fld>
            <a:endParaRPr lang="fr-FR" altLang="zh-CN"/>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8D989A03-CDAC-44DC-BF59-14711E8E6C3C}" type="slidenum">
              <a:rPr lang="zh-CN" altLang="fr-FR"/>
              <a:pPr>
                <a:defRPr/>
              </a:pPr>
              <a:t>‹#›</a:t>
            </a:fld>
            <a:endParaRPr lang="fr-FR" altLang="zh-CN"/>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60960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fr-FR"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fr-FR" altLang="zh-CN"/>
          </a:p>
        </p:txBody>
      </p:sp>
      <p:sp>
        <p:nvSpPr>
          <p:cNvPr id="6" name="Rectangle 6"/>
          <p:cNvSpPr>
            <a:spLocks noGrp="1" noChangeArrowheads="1"/>
          </p:cNvSpPr>
          <p:nvPr>
            <p:ph type="sldNum" sz="quarter" idx="12"/>
          </p:nvPr>
        </p:nvSpPr>
        <p:spPr>
          <a:ln/>
        </p:spPr>
        <p:txBody>
          <a:bodyPr/>
          <a:lstStyle>
            <a:lvl1pPr>
              <a:defRPr/>
            </a:lvl1pPr>
          </a:lstStyle>
          <a:p>
            <a:pPr>
              <a:defRPr/>
            </a:pPr>
            <a:fld id="{9CA62DA7-2766-4465-8870-D4E6F01F8C5B}" type="slidenum">
              <a:rPr lang="zh-CN" altLang="fr-FR"/>
              <a:pPr>
                <a:defRPr/>
              </a:pPr>
              <a:t>‹#›</a:t>
            </a:fld>
            <a:endParaRPr lang="fr-FR" altLang="zh-CN"/>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A192D6A9-B56D-4582-B56A-33A13F13BD2C}" type="slidenum">
              <a:rPr lang="en-US" altLang="zh-CN"/>
              <a:pPr>
                <a:defRPr/>
              </a:pPr>
              <a:t>‹#›</a:t>
            </a:fld>
            <a:endParaRPr lang="en-US" altLang="zh-CN"/>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CDD72C3E-9487-43DD-8D0F-6731118BBF53}" type="slidenum">
              <a:rPr lang="en-US" altLang="zh-CN"/>
              <a:pPr>
                <a:defRPr/>
              </a:pPr>
              <a:t>‹#›</a:t>
            </a:fld>
            <a:endParaRPr lang="en-US" altLang="zh-CN"/>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81000" y="0"/>
            <a:ext cx="82296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533400" y="1600200"/>
            <a:ext cx="8229600" cy="4525963"/>
          </a:xfrm>
          <a:prstGeom prst="rect">
            <a:avLst/>
          </a:prstGeom>
        </p:spPr>
        <p:txBody>
          <a:bodyPr/>
          <a:lstStyle/>
          <a:p>
            <a:pPr lvl="0"/>
            <a:r>
              <a:rPr lang="zh-CN" altLang="en-US" noProof="0" smtClean="0"/>
              <a:t>单击图标添加表格</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p:spPr>
        <p:txBody>
          <a:bodyPr/>
          <a:lstStyle>
            <a:lvl1pPr>
              <a:defRPr/>
            </a:lvl1pPr>
          </a:lstStyle>
          <a:p>
            <a:pPr>
              <a:defRPr/>
            </a:pPr>
            <a:fld id="{322ED76C-0BC2-4B6B-B4CA-4132B6C7B541}" type="slidenum">
              <a:rPr lang="en-US" altLang="zh-CN"/>
              <a:pPr>
                <a:defRPr/>
              </a:pPr>
              <a:t>‹#›</a:t>
            </a:fld>
            <a:endParaRPr lang="en-US" altLang="zh-CN"/>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p:spPr>
        <p:txBody>
          <a:bodyPr/>
          <a:lstStyle>
            <a:lvl1pPr>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p:spPr>
        <p:txBody>
          <a:bodyPr/>
          <a:lstStyle>
            <a:lvl1pPr>
              <a:defRPr/>
            </a:lvl1pPr>
          </a:lstStyle>
          <a:p>
            <a:pPr>
              <a:defRPr/>
            </a:pPr>
            <a:fld id="{C710610B-994E-4792-89D8-FDB03A89F6FF}" type="slidenum">
              <a:rPr lang="en-US" altLang="zh-CN"/>
              <a:pPr>
                <a:defRPr/>
              </a:pPr>
              <a:t>‹#›</a:t>
            </a:fld>
            <a:endParaRPr lang="en-US" altLang="zh-CN"/>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6592" y="4747756"/>
            <a:ext cx="4211335" cy="1077218"/>
          </a:xfrm>
        </p:spPr>
        <p:txBody>
          <a:bodyPr/>
          <a:lstStyle/>
          <a:p>
            <a:r>
              <a:rPr lang="zh-CN" altLang="en-US" smtClean="0"/>
              <a:t>单击此处编辑母版标题样式</a:t>
            </a:r>
            <a:endParaRPr lang="zh-CN" altLang="en-US" dirty="0"/>
          </a:p>
        </p:txBody>
      </p:sp>
      <p:sp>
        <p:nvSpPr>
          <p:cNvPr id="3" name="Rectangle 19"/>
          <p:cNvSpPr>
            <a:spLocks noGrp="1" noChangeArrowheads="1"/>
          </p:cNvSpPr>
          <p:nvPr>
            <p:ph type="dt" sz="quarter" idx="10"/>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13"/>
          <p:cNvSpPr>
            <a:spLocks noGrp="1"/>
          </p:cNvSpPr>
          <p:nvPr>
            <p:ph type="dt" sz="half" idx="10"/>
          </p:nvPr>
        </p:nvSpPr>
        <p:spPr/>
        <p:txBody>
          <a:bodyPr/>
          <a:lstStyle>
            <a:lvl1pPr>
              <a:defRPr/>
            </a:lvl1pPr>
          </a:lstStyle>
          <a:p>
            <a:pPr>
              <a:defRPr/>
            </a:pPr>
            <a:endParaRPr lang="en-US" altLang="zh-CN"/>
          </a:p>
        </p:txBody>
      </p:sp>
      <p:sp>
        <p:nvSpPr>
          <p:cNvPr id="6" name="页脚占位符 2"/>
          <p:cNvSpPr>
            <a:spLocks noGrp="1"/>
          </p:cNvSpPr>
          <p:nvPr>
            <p:ph type="ftr" sz="quarter" idx="11"/>
          </p:nvPr>
        </p:nvSpPr>
        <p:spPr/>
        <p:txBody>
          <a:bodyPr/>
          <a:lstStyle>
            <a:lvl1pPr>
              <a:defRPr/>
            </a:lvl1pPr>
          </a:lstStyle>
          <a:p>
            <a:pPr>
              <a:defRPr/>
            </a:pPr>
            <a:endParaRPr lang="en-US" altLang="zh-CN"/>
          </a:p>
        </p:txBody>
      </p:sp>
      <p:sp>
        <p:nvSpPr>
          <p:cNvPr id="7" name="灯片编号占位符 22"/>
          <p:cNvSpPr>
            <a:spLocks noGrp="1"/>
          </p:cNvSpPr>
          <p:nvPr>
            <p:ph type="sldNum" sz="quarter" idx="12"/>
          </p:nvPr>
        </p:nvSpPr>
        <p:spPr/>
        <p:txBody>
          <a:bodyPr/>
          <a:lstStyle>
            <a:lvl1pPr>
              <a:defRPr/>
            </a:lvl1pPr>
          </a:lstStyle>
          <a:p>
            <a:pPr>
              <a:defRPr/>
            </a:pPr>
            <a:fld id="{0A6C6F45-5EBE-4D2C-A95B-D4D5BEF41EDF}" type="slidenum">
              <a:rPr lang="zh-CN" altLang="en-US"/>
              <a:pPr>
                <a:defRPr/>
              </a:pPr>
              <a:t>‹#›</a:t>
            </a:fld>
            <a:endParaRPr lang="en-US" altLang="zh-C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pic>
        <p:nvPicPr>
          <p:cNvPr id="4" name="Picture 106"/>
          <p:cNvPicPr>
            <a:picLocks noChangeAspect="1" noChangeArrowheads="1"/>
          </p:cNvPicPr>
          <p:nvPr/>
        </p:nvPicPr>
        <p:blipFill>
          <a:blip r:embed="rId2" cstate="print"/>
          <a:srcRect/>
          <a:stretch>
            <a:fillRect/>
          </a:stretch>
        </p:blipFill>
        <p:spPr bwMode="auto">
          <a:xfrm>
            <a:off x="0" y="1268413"/>
            <a:ext cx="9142413" cy="3176587"/>
          </a:xfrm>
          <a:prstGeom prst="rect">
            <a:avLst/>
          </a:prstGeom>
          <a:noFill/>
          <a:ln w="9525">
            <a:noFill/>
            <a:miter lim="800000"/>
            <a:headEnd/>
            <a:tailEnd/>
          </a:ln>
        </p:spPr>
      </p:pic>
      <p:pic>
        <p:nvPicPr>
          <p:cNvPr id="5" name="Picture 100"/>
          <p:cNvPicPr>
            <a:picLocks noChangeAspect="1" noChangeArrowheads="1"/>
          </p:cNvPicPr>
          <p:nvPr/>
        </p:nvPicPr>
        <p:blipFill>
          <a:blip r:embed="rId3" cstate="print"/>
          <a:srcRect/>
          <a:stretch>
            <a:fillRect/>
          </a:stretch>
        </p:blipFill>
        <p:spPr bwMode="auto">
          <a:xfrm>
            <a:off x="6064250" y="1268413"/>
            <a:ext cx="3079750" cy="3176587"/>
          </a:xfrm>
          <a:prstGeom prst="rect">
            <a:avLst/>
          </a:prstGeom>
          <a:noFill/>
          <a:ln w="9525">
            <a:noFill/>
            <a:miter lim="800000"/>
            <a:headEnd/>
            <a:tailEnd/>
          </a:ln>
        </p:spPr>
      </p:pic>
      <p:sp>
        <p:nvSpPr>
          <p:cNvPr id="2" name="标题 1"/>
          <p:cNvSpPr>
            <a:spLocks noGrp="1"/>
          </p:cNvSpPr>
          <p:nvPr>
            <p:ph type="title"/>
          </p:nvPr>
        </p:nvSpPr>
        <p:spPr>
          <a:xfrm>
            <a:off x="657054" y="4708525"/>
            <a:ext cx="6974056" cy="579438"/>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081" y="1600206"/>
            <a:ext cx="8229838"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19"/>
          <p:cNvSpPr>
            <a:spLocks noGrp="1" noChangeArrowheads="1"/>
          </p:cNvSpPr>
          <p:nvPr>
            <p:ph type="dt" sz="quarter" idx="10"/>
          </p:nvPr>
        </p:nvSpPr>
        <p:spPr/>
        <p:txBody>
          <a:bodyPr/>
          <a:lstStyle>
            <a:lvl1pPr>
              <a:defRPr/>
            </a:lvl1pPr>
          </a:lstStyle>
          <a:p>
            <a:pPr>
              <a:defRPr/>
            </a:pPr>
            <a:endParaRPr lang="en-US" altLang="zh-CN"/>
          </a:p>
        </p:txBody>
      </p:sp>
    </p:spTree>
  </p:cSld>
  <p:clrMapOvr>
    <a:masterClrMapping/>
  </p:clrMapOvr>
  <p:transition advClick="0" advTm="8000">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pic>
        <p:nvPicPr>
          <p:cNvPr id="2" name="Picture 106"/>
          <p:cNvPicPr>
            <a:picLocks noChangeAspect="1" noChangeArrowheads="1"/>
          </p:cNvPicPr>
          <p:nvPr/>
        </p:nvPicPr>
        <p:blipFill>
          <a:blip r:embed="rId2" cstate="print"/>
          <a:srcRect/>
          <a:stretch>
            <a:fillRect/>
          </a:stretch>
        </p:blipFill>
        <p:spPr bwMode="auto">
          <a:xfrm>
            <a:off x="0" y="1268413"/>
            <a:ext cx="9142413" cy="3176587"/>
          </a:xfrm>
          <a:prstGeom prst="rect">
            <a:avLst/>
          </a:prstGeom>
          <a:noFill/>
          <a:ln w="9525">
            <a:noFill/>
            <a:miter lim="800000"/>
            <a:headEnd/>
            <a:tailEnd/>
          </a:ln>
        </p:spPr>
      </p:pic>
      <p:pic>
        <p:nvPicPr>
          <p:cNvPr id="3" name="Picture 100"/>
          <p:cNvPicPr>
            <a:picLocks noChangeAspect="1" noChangeArrowheads="1"/>
          </p:cNvPicPr>
          <p:nvPr/>
        </p:nvPicPr>
        <p:blipFill>
          <a:blip r:embed="rId3" cstate="print"/>
          <a:srcRect/>
          <a:stretch>
            <a:fillRect/>
          </a:stretch>
        </p:blipFill>
        <p:spPr bwMode="auto">
          <a:xfrm>
            <a:off x="6064250" y="1268413"/>
            <a:ext cx="3079750" cy="3176587"/>
          </a:xfrm>
          <a:prstGeom prst="rect">
            <a:avLst/>
          </a:prstGeom>
          <a:noFill/>
          <a:ln w="9525">
            <a:noFill/>
            <a:miter lim="800000"/>
            <a:headEnd/>
            <a:tailEnd/>
          </a:ln>
        </p:spPr>
      </p:pic>
      <p:sp>
        <p:nvSpPr>
          <p:cNvPr id="4" name="日期占位符 3"/>
          <p:cNvSpPr>
            <a:spLocks noGrp="1"/>
          </p:cNvSpPr>
          <p:nvPr>
            <p:ph type="dt" sz="half" idx="10"/>
          </p:nvPr>
        </p:nvSpPr>
        <p:spPr/>
        <p:txBody>
          <a:bodyPr/>
          <a:lstStyle>
            <a:lvl1pPr>
              <a:defRPr>
                <a:solidFill>
                  <a:schemeClr val="tx1"/>
                </a:solidFill>
              </a:defRPr>
            </a:lvl1pPr>
          </a:lstStyle>
          <a:p>
            <a:pPr>
              <a:defRPr/>
            </a:pPr>
            <a:fld id="{A3D7D4F5-D336-431F-8E10-E40A6C8333B9}" type="datetimeFigureOut">
              <a:rPr lang="zh-CN" altLang="en-US"/>
              <a:pPr>
                <a:defRPr/>
              </a:pPr>
              <a:t>2016-11-24</a:t>
            </a:fld>
            <a:endParaRPr lang="en-US" altLang="zh-CN"/>
          </a:p>
        </p:txBody>
      </p:sp>
      <p:sp>
        <p:nvSpPr>
          <p:cNvPr id="5" name="页脚占位符 4"/>
          <p:cNvSpPr>
            <a:spLocks noGrp="1"/>
          </p:cNvSpPr>
          <p:nvPr>
            <p:ph type="ftr" sz="quarter" idx="11"/>
          </p:nvPr>
        </p:nvSpPr>
        <p:spPr>
          <a:xfrm>
            <a:off x="3124200" y="6492875"/>
            <a:ext cx="2895600" cy="365125"/>
          </a:xfrm>
          <a:prstGeom prst="rect">
            <a:avLst/>
          </a:prstGeom>
        </p:spPr>
        <p:txBody>
          <a:bodyPr/>
          <a:lstStyle>
            <a:lvl1pPr>
              <a:defRPr>
                <a:latin typeface="Arial"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a:defRPr>
                <a:latin typeface="Arial" charset="0"/>
                <a:ea typeface="宋体" pitchFamily="2" charset="-122"/>
              </a:defRPr>
            </a:lvl1pPr>
          </a:lstStyle>
          <a:p>
            <a:pPr>
              <a:defRPr/>
            </a:pPr>
            <a:fld id="{CDEFFA58-55C4-42C8-B06F-61ACB7D60ABB}" type="slidenum">
              <a:rPr lang="en-GB"/>
              <a:pPr>
                <a:defRPr/>
              </a:pPr>
              <a:t>‹#›</a:t>
            </a:fld>
            <a:endParaRPr lang="en-GB"/>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6287"/>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4"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5"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0A26244C-03F5-4316-9FF0-6CF232DF493D}" type="slidenum">
              <a:rPr lang="en-US" altLang="zh-CN"/>
              <a:pPr>
                <a:defRPr/>
              </a:pPr>
              <a:t>‹#›</a:t>
            </a:fld>
            <a:endParaRPr lang="en-US" altLang="zh-CN"/>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sldNum" sz="quarter" idx="10"/>
          </p:nvPr>
        </p:nvSpPr>
        <p:spPr>
          <a:xfrm>
            <a:off x="76200" y="6248400"/>
            <a:ext cx="990600" cy="457200"/>
          </a:xfrm>
          <a:prstGeom prst="rect">
            <a:avLst/>
          </a:prstGeom>
        </p:spPr>
        <p:txBody>
          <a:bodyPr/>
          <a:lstStyle>
            <a:lvl1pPr>
              <a:defRPr>
                <a:latin typeface="Arial" pitchFamily="34" charset="0"/>
                <a:ea typeface="宋体" pitchFamily="2" charset="-122"/>
              </a:defRPr>
            </a:lvl1pPr>
          </a:lstStyle>
          <a:p>
            <a:pPr>
              <a:defRPr/>
            </a:pPr>
            <a:fld id="{90DDDEA7-B560-40C7-8367-34DDA3BDEA3D}" type="slidenum">
              <a:rPr lang="en-GB"/>
              <a:pPr>
                <a:defRPr/>
              </a:pPr>
              <a:t>‹#›</a:t>
            </a:fld>
            <a:endParaRPr lang="en-GB"/>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954088" y="239713"/>
            <a:ext cx="7773987" cy="688975"/>
          </a:xfrm>
          <a:prstGeom prst="rect">
            <a:avLst/>
          </a:prstGeom>
        </p:spPr>
        <p:txBody>
          <a:bodyPr/>
          <a:lstStyle/>
          <a:p>
            <a:r>
              <a:rPr lang="zh-CN" altLang="en-US" smtClean="0"/>
              <a:t>单击此处编辑母版标题样式</a:t>
            </a:r>
            <a:endParaRPr lang="zh-CN" altLang="en-US"/>
          </a:p>
        </p:txBody>
      </p:sp>
      <p:sp>
        <p:nvSpPr>
          <p:cNvPr id="3" name="图表占位符 2"/>
          <p:cNvSpPr>
            <a:spLocks noGrp="1"/>
          </p:cNvSpPr>
          <p:nvPr>
            <p:ph type="chart" idx="1"/>
          </p:nvPr>
        </p:nvSpPr>
        <p:spPr>
          <a:xfrm>
            <a:off x="457200" y="1295400"/>
            <a:ext cx="8229600" cy="4830763"/>
          </a:xfrm>
          <a:prstGeom prst="rect">
            <a:avLst/>
          </a:prstGeom>
        </p:spPr>
        <p:txBody>
          <a:bodyPr/>
          <a:lstStyle/>
          <a:p>
            <a:pPr lvl="0"/>
            <a:r>
              <a:rPr lang="zh-CN" altLang="en-US" noProof="0" smtClean="0"/>
              <a:t>单击图标添加图表</a:t>
            </a:r>
            <a:endParaRPr lang="zh-CN" altLang="en-US" noProof="0"/>
          </a:p>
        </p:txBody>
      </p:sp>
      <p:sp>
        <p:nvSpPr>
          <p:cNvPr id="4" name="日期占位符 3"/>
          <p:cNvSpPr>
            <a:spLocks noGrp="1"/>
          </p:cNvSpPr>
          <p:nvPr>
            <p:ph type="dt" sz="half" idx="10"/>
          </p:nvPr>
        </p:nvSpPr>
        <p:spPr>
          <a:xfrm>
            <a:off x="457200" y="6245225"/>
            <a:ext cx="2133600" cy="476250"/>
          </a:xfrm>
        </p:spPr>
        <p:txBody>
          <a:bodyPr/>
          <a:lstStyle>
            <a:lvl1pPr>
              <a:defRPr/>
            </a:lvl1pPr>
          </a:lstStyle>
          <a:p>
            <a:pPr>
              <a:defRPr/>
            </a:pPr>
            <a:endParaRPr lang="en-US" altLang="zh-CN"/>
          </a:p>
        </p:txBody>
      </p:sp>
      <p:sp>
        <p:nvSpPr>
          <p:cNvPr id="5" name="页脚占位符 4"/>
          <p:cNvSpPr>
            <a:spLocks noGrp="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ea typeface="宋体" pitchFamily="2" charset="-122"/>
              </a:defRPr>
            </a:lvl1pPr>
          </a:lstStyle>
          <a:p>
            <a:pPr>
              <a:defRPr/>
            </a:pPr>
            <a:fld id="{1A0188D2-283E-4EB0-BA77-8251DC36BA73}" type="slidenum">
              <a:rPr lang="en-US" altLang="zh-CN"/>
              <a:pPr>
                <a:defRPr/>
              </a:pPr>
              <a:t>‹#›</a:t>
            </a:fld>
            <a:endParaRPr lang="en-US" altLang="zh-CN"/>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85800" y="609600"/>
            <a:ext cx="77724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85800" y="1981200"/>
            <a:ext cx="7772400" cy="4114800"/>
          </a:xfrm>
        </p:spPr>
        <p:txBody>
          <a:bodyPr vert="horz" wrap="square" lIns="91440" tIns="45720" rIns="91440" bIns="45720" numCol="1" anchor="t" anchorCtr="0" compatLnSpc="1">
            <a:prstTxWarp prst="textNoShape">
              <a:avLst/>
            </a:prstTxWarp>
          </a:bodyPr>
          <a:lstStyle/>
          <a:p>
            <a:pPr lvl="0"/>
            <a:r>
              <a:rPr lang="zh-CN" altLang="en-US" noProof="0" smtClean="0"/>
              <a:t>单击图标添加表格</a:t>
            </a:r>
          </a:p>
        </p:txBody>
      </p:sp>
      <p:sp>
        <p:nvSpPr>
          <p:cNvPr id="4" name="Rectangle 4"/>
          <p:cNvSpPr>
            <a:spLocks noGrp="1" noChangeArrowheads="1"/>
          </p:cNvSpPr>
          <p:nvPr>
            <p:ph type="sldNum" sz="quarter" idx="10"/>
          </p:nvPr>
        </p:nvSpPr>
        <p:spPr>
          <a:xfrm>
            <a:off x="76200" y="6248400"/>
            <a:ext cx="990600" cy="457200"/>
          </a:xfrm>
          <a:prstGeom prst="rect">
            <a:avLst/>
          </a:prstGeom>
        </p:spPr>
        <p:txBody>
          <a:bodyPr/>
          <a:lstStyle>
            <a:lvl1pPr>
              <a:defRPr>
                <a:latin typeface="Arial" pitchFamily="34" charset="0"/>
                <a:ea typeface="宋体" pitchFamily="2" charset="-122"/>
              </a:defRPr>
            </a:lvl1pPr>
          </a:lstStyle>
          <a:p>
            <a:pPr>
              <a:defRPr/>
            </a:pPr>
            <a:fld id="{479D76A6-BAFA-49F5-B1A4-68A7D5419F0F}" type="slidenum">
              <a:rPr lang="en-US" altLang="zh-CN"/>
              <a:pPr>
                <a:defRPr/>
              </a:pPr>
              <a:t>‹#›</a:t>
            </a:fld>
            <a:endParaRPr lang="en-US" altLang="zh-CN"/>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AndTx" preserve="1">
  <p:cSld name="标题，内容与文本">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648200" y="1600200"/>
            <a:ext cx="4038600" cy="45307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9"/>
          <p:cNvSpPr>
            <a:spLocks noGrp="1" noChangeArrowheads="1"/>
          </p:cNvSpPr>
          <p:nvPr>
            <p:ph type="dt" sz="half" idx="10"/>
          </p:nvPr>
        </p:nvSpPr>
        <p:spPr>
          <a:xfrm>
            <a:off x="457200" y="6245225"/>
            <a:ext cx="2133600" cy="476250"/>
          </a:xfrm>
        </p:spPr>
        <p:txBody>
          <a:bodyPr/>
          <a:lstStyle>
            <a:lvl1pPr>
              <a:defRPr/>
            </a:lvl1pPr>
          </a:lstStyle>
          <a:p>
            <a:pPr>
              <a:defRPr/>
            </a:pPr>
            <a:endParaRPr lang="en-US" altLang="zh-CN"/>
          </a:p>
        </p:txBody>
      </p:sp>
      <p:sp>
        <p:nvSpPr>
          <p:cNvPr id="6" name="Rectangle 10"/>
          <p:cNvSpPr>
            <a:spLocks noGrp="1" noChangeArrowheads="1"/>
          </p:cNvSpPr>
          <p:nvPr>
            <p:ph type="ftr" sz="quarter" idx="11"/>
          </p:nvPr>
        </p:nvSpPr>
        <p:spPr>
          <a:xfrm>
            <a:off x="3124200" y="6245225"/>
            <a:ext cx="2895600" cy="476250"/>
          </a:xfrm>
          <a:prstGeom prst="rect">
            <a:avLst/>
          </a:prstGeom>
        </p:spPr>
        <p:txBody>
          <a:bodyPr/>
          <a:lstStyle>
            <a:lvl1pPr>
              <a:defRPr>
                <a:latin typeface="Arial" pitchFamily="34" charset="0"/>
                <a:ea typeface="宋体" pitchFamily="2" charset="-122"/>
              </a:defRPr>
            </a:lvl1pPr>
          </a:lstStyle>
          <a:p>
            <a:pPr>
              <a:defRPr/>
            </a:pPr>
            <a:endParaRPr lang="en-US" altLang="zh-CN"/>
          </a:p>
        </p:txBody>
      </p:sp>
      <p:sp>
        <p:nvSpPr>
          <p:cNvPr id="7" name="Rectangle 11"/>
          <p:cNvSpPr>
            <a:spLocks noGrp="1" noChangeArrowheads="1"/>
          </p:cNvSpPr>
          <p:nvPr>
            <p:ph type="sldNum" sz="quarter" idx="12"/>
          </p:nvPr>
        </p:nvSpPr>
        <p:spPr>
          <a:xfrm>
            <a:off x="8483600" y="6578600"/>
            <a:ext cx="914400" cy="279400"/>
          </a:xfrm>
          <a:prstGeom prst="rect">
            <a:avLst/>
          </a:prstGeom>
        </p:spPr>
        <p:txBody>
          <a:bodyPr/>
          <a:lstStyle>
            <a:lvl1pPr>
              <a:defRPr>
                <a:latin typeface="Arial" pitchFamily="34" charset="0"/>
                <a:ea typeface="宋体" pitchFamily="2" charset="-122"/>
              </a:defRPr>
            </a:lvl1pPr>
          </a:lstStyle>
          <a:p>
            <a:pPr>
              <a:defRPr/>
            </a:pPr>
            <a:fld id="{1551CE11-153E-4FDA-9D7D-61F928138DCF}" type="slidenum">
              <a:rPr lang="en-US" altLang="zh-CN"/>
              <a:pPr>
                <a:defRPr/>
              </a:pPr>
              <a:t>‹#›</a:t>
            </a:fld>
            <a:endParaRPr lang="en-US" altLang="zh-CN"/>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66591" y="325469"/>
            <a:ext cx="8064791" cy="871537"/>
          </a:xfrm>
          <a:prstGeom prst="rect">
            <a:avLst/>
          </a:prstGeom>
        </p:spPr>
        <p:txBody>
          <a:body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566591" y="1628781"/>
            <a:ext cx="8078645" cy="419417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advClick="0" advTm="8000">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9558748-20DE-4645-9DD8-AAC9ECB48141}" type="datetimeFigureOut">
              <a:rPr lang="zh-CN" altLang="en-US"/>
              <a:pPr>
                <a:defRPr/>
              </a:pPr>
              <a:t>2016-11-24</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F61F1F7-CFBB-4E52-A6A2-6064D49D125F}"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10.xml"/><Relationship Id="rId1" Type="http://schemas.openxmlformats.org/officeDocument/2006/relationships/slideLayout" Target="../slideLayouts/slideLayout110.xml"/><Relationship Id="rId4" Type="http://schemas.openxmlformats.org/officeDocument/2006/relationships/image" Target="../media/image9.jpeg"/></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13.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5" Type="http://schemas.openxmlformats.org/officeDocument/2006/relationships/image" Target="../media/image7.jpeg"/><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0.jpe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12.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12.jpe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19" Type="http://schemas.openxmlformats.org/officeDocument/2006/relationships/image" Target="../media/image11.jpe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131.xml"/><Relationship Id="rId1" Type="http://schemas.openxmlformats.org/officeDocument/2006/relationships/slideLayout" Target="../slideLayouts/slideLayout13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6" Type="http://schemas.openxmlformats.org/officeDocument/2006/relationships/image" Target="../media/image16.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theme" Target="../theme/theme14.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7.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5.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8.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7.png"/><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 Id="rId14" Type="http://schemas.openxmlformats.org/officeDocument/2006/relationships/image" Target="../media/image1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6.pn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7.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9.jpeg"/><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8.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19.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3.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image" Target="../media/image2.png"/><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2.jpeg"/><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0.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22.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1.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image" Target="../media/image2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jpe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image" Target="../media/image3.png"/><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4.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6" Type="http://schemas.openxmlformats.org/officeDocument/2006/relationships/theme" Target="../theme/theme6.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image" Target="../media/image6.png"/><Relationship Id="rId5" Type="http://schemas.openxmlformats.org/officeDocument/2006/relationships/slideLayout" Target="../slideLayouts/slideLayout93.xml"/><Relationship Id="rId10" Type="http://schemas.openxmlformats.org/officeDocument/2006/relationships/image" Target="../media/image5.png"/><Relationship Id="rId4" Type="http://schemas.openxmlformats.org/officeDocument/2006/relationships/slideLayout" Target="../slideLayouts/slideLayout92.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98.xml"/><Relationship Id="rId1" Type="http://schemas.openxmlformats.org/officeDocument/2006/relationships/slideLayout" Target="../slideLayouts/slideLayout97.xml"/><Relationship Id="rId4" Type="http://schemas.openxmlformats.org/officeDocument/2006/relationships/image" Target="../media/image7.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9.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标题占位符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19459" name="文本占位符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4" name="日期占位符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latin typeface="Arial" pitchFamily="34" charset="0"/>
                <a:ea typeface="宋体" pitchFamily="2" charset="-122"/>
              </a:defRPr>
            </a:lvl1pPr>
          </a:lstStyle>
          <a:p>
            <a:pPr>
              <a:defRPr/>
            </a:pPr>
            <a:endParaRPr lang="en-US" altLang="zh-CN"/>
          </a:p>
        </p:txBody>
      </p:sp>
      <p:sp>
        <p:nvSpPr>
          <p:cNvPr id="3" name="页脚占位符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latin typeface="Arial" pitchFamily="34" charset="0"/>
                <a:ea typeface="宋体" pitchFamily="2" charset="-122"/>
              </a:defRPr>
            </a:lvl1pPr>
          </a:lstStyle>
          <a:p>
            <a:pPr>
              <a:defRPr/>
            </a:pPr>
            <a:endParaRPr lang="en-US" altLang="zh-CN"/>
          </a:p>
        </p:txBody>
      </p:sp>
      <p:sp>
        <p:nvSpPr>
          <p:cNvPr id="7" name="矩形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8" name="矩形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9" name="矩形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sp>
        <p:nvSpPr>
          <p:cNvPr id="23" name="灯片编号占位符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a:solidFill>
                  <a:srgbClr val="FFFFFF"/>
                </a:solidFill>
                <a:latin typeface="Arial" pitchFamily="34" charset="0"/>
                <a:ea typeface="宋体" pitchFamily="2" charset="-122"/>
              </a:defRPr>
            </a:lvl1pPr>
          </a:lstStyle>
          <a:p>
            <a:pPr>
              <a:defRPr/>
            </a:pPr>
            <a:fld id="{E6E01ADE-9C87-4F66-8937-F375747424CC}"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Calibri" pitchFamily="34" charset="0"/>
          <a:ea typeface="宋体" pitchFamily="2" charset="-122"/>
        </a:defRPr>
      </a:lvl2pPr>
      <a:lvl3pPr algn="l" rtl="0" eaLnBrk="1" fontAlgn="base" hangingPunct="1">
        <a:spcBef>
          <a:spcPct val="0"/>
        </a:spcBef>
        <a:spcAft>
          <a:spcPct val="0"/>
        </a:spcAft>
        <a:defRPr sz="4400">
          <a:solidFill>
            <a:schemeClr val="tx2"/>
          </a:solidFill>
          <a:latin typeface="Calibri" pitchFamily="34" charset="0"/>
          <a:ea typeface="宋体" pitchFamily="2" charset="-122"/>
        </a:defRPr>
      </a:lvl3pPr>
      <a:lvl4pPr algn="l" rtl="0" eaLnBrk="1" fontAlgn="base" hangingPunct="1">
        <a:spcBef>
          <a:spcPct val="0"/>
        </a:spcBef>
        <a:spcAft>
          <a:spcPct val="0"/>
        </a:spcAft>
        <a:defRPr sz="4400">
          <a:solidFill>
            <a:schemeClr val="tx2"/>
          </a:solidFill>
          <a:latin typeface="Calibri" pitchFamily="34" charset="0"/>
          <a:ea typeface="宋体" pitchFamily="2" charset="-122"/>
        </a:defRPr>
      </a:lvl4pPr>
      <a:lvl5pPr algn="l" rtl="0" eaLnBrk="1" fontAlgn="base" hangingPunct="1">
        <a:spcBef>
          <a:spcPct val="0"/>
        </a:spcBef>
        <a:spcAft>
          <a:spcPct val="0"/>
        </a:spcAft>
        <a:defRPr sz="4400">
          <a:solidFill>
            <a:schemeClr val="tx2"/>
          </a:solidFill>
          <a:latin typeface="Calibri" pitchFamily="34" charset="0"/>
          <a:ea typeface="宋体" pitchFamily="2" charset="-122"/>
        </a:defRPr>
      </a:lvl5pPr>
      <a:lvl6pPr marL="457200" algn="l" rtl="0" eaLnBrk="1" fontAlgn="base" hangingPunct="1">
        <a:spcBef>
          <a:spcPct val="0"/>
        </a:spcBef>
        <a:spcAft>
          <a:spcPct val="0"/>
        </a:spcAft>
        <a:defRPr sz="4400">
          <a:solidFill>
            <a:schemeClr val="tx2"/>
          </a:solidFill>
          <a:latin typeface="Tw Cen MT" pitchFamily="34" charset="0"/>
          <a:ea typeface="华文仿宋" pitchFamily="2" charset="-122"/>
        </a:defRPr>
      </a:lvl6pPr>
      <a:lvl7pPr marL="914400" algn="l" rtl="0" eaLnBrk="1" fontAlgn="base" hangingPunct="1">
        <a:spcBef>
          <a:spcPct val="0"/>
        </a:spcBef>
        <a:spcAft>
          <a:spcPct val="0"/>
        </a:spcAft>
        <a:defRPr sz="4400">
          <a:solidFill>
            <a:schemeClr val="tx2"/>
          </a:solidFill>
          <a:latin typeface="Tw Cen MT" pitchFamily="34" charset="0"/>
          <a:ea typeface="华文仿宋" pitchFamily="2" charset="-122"/>
        </a:defRPr>
      </a:lvl7pPr>
      <a:lvl8pPr marL="1371600" algn="l" rtl="0" eaLnBrk="1" fontAlgn="base" hangingPunct="1">
        <a:spcBef>
          <a:spcPct val="0"/>
        </a:spcBef>
        <a:spcAft>
          <a:spcPct val="0"/>
        </a:spcAft>
        <a:defRPr sz="4400">
          <a:solidFill>
            <a:schemeClr val="tx2"/>
          </a:solidFill>
          <a:latin typeface="Tw Cen MT" pitchFamily="34" charset="0"/>
          <a:ea typeface="华文仿宋" pitchFamily="2" charset="-122"/>
        </a:defRPr>
      </a:lvl8pPr>
      <a:lvl9pPr marL="1828800" algn="l" rtl="0" eaLnBrk="1" fontAlgn="base" hangingPunct="1">
        <a:spcBef>
          <a:spcPct val="0"/>
        </a:spcBef>
        <a:spcAft>
          <a:spcPct val="0"/>
        </a:spcAft>
        <a:defRPr sz="4400">
          <a:solidFill>
            <a:schemeClr val="tx2"/>
          </a:solidFill>
          <a:latin typeface="Tw Cen MT" pitchFamily="34" charset="0"/>
          <a:ea typeface="华文仿宋" pitchFamily="2" charset="-122"/>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a:solidFill>
            <a:schemeClr val="tx1"/>
          </a:solidFill>
          <a:latin typeface="+mn-lt"/>
          <a:ea typeface="+mn-ea"/>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a:solidFill>
            <a:schemeClr val="tx1"/>
          </a:solidFill>
          <a:latin typeface="+mn-lt"/>
          <a:ea typeface="+mn-ea"/>
        </a:defRPr>
      </a:lvl3pPr>
      <a:lvl4pPr marL="1371600" indent="-228600" algn="l" rtl="0" eaLnBrk="1" fontAlgn="base" hangingPunct="1">
        <a:spcBef>
          <a:spcPts val="400"/>
        </a:spcBef>
        <a:spcAft>
          <a:spcPct val="0"/>
        </a:spcAft>
        <a:buClr>
          <a:srgbClr val="A5AB81"/>
        </a:buClr>
        <a:buSzPct val="75000"/>
        <a:buFont typeface="Wingdings" pitchFamily="2" charset="2"/>
        <a:buChar char=""/>
        <a:defRPr sz="2000">
          <a:solidFill>
            <a:schemeClr val="tx1"/>
          </a:solidFill>
          <a:latin typeface="+mn-lt"/>
          <a:ea typeface="+mn-ea"/>
        </a:defRPr>
      </a:lvl4pPr>
      <a:lvl5pPr marL="18288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5pPr>
      <a:lvl6pPr marL="22860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6pPr>
      <a:lvl7pPr marL="27432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7pPr>
      <a:lvl8pPr marL="32004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8pPr>
      <a:lvl9pPr marL="3657600" indent="-228600" algn="l" rtl="0" eaLnBrk="1" fontAlgn="base" hangingPunct="1">
        <a:spcBef>
          <a:spcPts val="400"/>
        </a:spcBef>
        <a:spcAft>
          <a:spcPct val="0"/>
        </a:spcAft>
        <a:buClr>
          <a:srgbClr val="D8B25C"/>
        </a:buClr>
        <a:buSzPct val="6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83" descr="PPT胶片内页元素-16比9-封底"/>
          <p:cNvPicPr>
            <a:picLocks noChangeAspect="1" noChangeArrowheads="1"/>
          </p:cNvPicPr>
          <p:nvPr/>
        </p:nvPicPr>
        <p:blipFill>
          <a:blip r:embed="rId3" cstate="print"/>
          <a:srcRect/>
          <a:stretch>
            <a:fillRect/>
          </a:stretch>
        </p:blipFill>
        <p:spPr bwMode="auto">
          <a:xfrm>
            <a:off x="0" y="0"/>
            <a:ext cx="9142413" cy="6858000"/>
          </a:xfrm>
          <a:prstGeom prst="rect">
            <a:avLst/>
          </a:prstGeom>
          <a:noFill/>
          <a:ln w="9525">
            <a:noFill/>
            <a:miter lim="800000"/>
            <a:headEnd/>
            <a:tailEnd/>
          </a:ln>
        </p:spPr>
      </p:pic>
      <p:pic>
        <p:nvPicPr>
          <p:cNvPr id="15363" name="Picture 79" descr="5"/>
          <p:cNvPicPr>
            <a:picLocks noChangeAspect="1" noChangeArrowheads="1"/>
          </p:cNvPicPr>
          <p:nvPr/>
        </p:nvPicPr>
        <p:blipFill>
          <a:blip r:embed="rId4" cstate="print"/>
          <a:srcRect/>
          <a:stretch>
            <a:fillRect/>
          </a:stretch>
        </p:blipFill>
        <p:spPr bwMode="auto">
          <a:xfrm>
            <a:off x="0" y="5616575"/>
            <a:ext cx="9144000" cy="1241425"/>
          </a:xfrm>
          <a:prstGeom prst="rect">
            <a:avLst/>
          </a:prstGeom>
          <a:noFill/>
          <a:ln w="9525">
            <a:noFill/>
            <a:miter lim="800000"/>
            <a:headEnd/>
            <a:tailEnd/>
          </a:ln>
        </p:spPr>
      </p:pic>
      <p:sp>
        <p:nvSpPr>
          <p:cNvPr id="4100" name="Text Box 80"/>
          <p:cNvSpPr txBox="1">
            <a:spLocks noChangeArrowheads="1"/>
          </p:cNvSpPr>
          <p:nvPr/>
        </p:nvSpPr>
        <p:spPr bwMode="auto">
          <a:xfrm>
            <a:off x="3028950" y="2616200"/>
            <a:ext cx="3108325" cy="830263"/>
          </a:xfrm>
          <a:prstGeom prst="rect">
            <a:avLst/>
          </a:prstGeom>
          <a:noFill/>
          <a:ln>
            <a:noFill/>
          </a:ln>
          <a:extLst/>
        </p:spPr>
        <p:txBody>
          <a:bodyPr>
            <a:spAutoFit/>
          </a:bodyPr>
          <a:lstStyle/>
          <a:p>
            <a:pPr eaLnBrk="0" hangingPunct="0">
              <a:defRPr/>
            </a:pPr>
            <a:r>
              <a:rPr lang="en-US" altLang="zh-CN" sz="4800">
                <a:solidFill>
                  <a:schemeClr val="folHlink"/>
                </a:solidFill>
                <a:latin typeface="宋体" pitchFamily="2" charset="-122"/>
              </a:rPr>
              <a:t> </a:t>
            </a:r>
          </a:p>
        </p:txBody>
      </p:sp>
      <p:sp>
        <p:nvSpPr>
          <p:cNvPr id="4101" name="Text Box 81"/>
          <p:cNvSpPr txBox="1">
            <a:spLocks noChangeArrowheads="1"/>
          </p:cNvSpPr>
          <p:nvPr/>
        </p:nvSpPr>
        <p:spPr bwMode="auto">
          <a:xfrm>
            <a:off x="2628900" y="3852863"/>
            <a:ext cx="3873500" cy="522287"/>
          </a:xfrm>
          <a:prstGeom prst="rect">
            <a:avLst/>
          </a:prstGeom>
          <a:noFill/>
          <a:ln>
            <a:noFill/>
          </a:ln>
          <a:extLst/>
        </p:spPr>
        <p:txBody>
          <a:bodyPr wrap="none">
            <a:spAutoFit/>
          </a:bodyPr>
          <a:lstStyle/>
          <a:p>
            <a:pPr eaLnBrk="0" hangingPunct="0">
              <a:defRPr/>
            </a:pPr>
            <a:r>
              <a:rPr lang="en-US" altLang="zh-CN" sz="2800">
                <a:solidFill>
                  <a:srgbClr val="666666"/>
                </a:solidFill>
                <a:latin typeface="FrutigerNext LT Regular" pitchFamily="34" charset="0"/>
              </a:rPr>
              <a:t>http://www.moh.gov.cn/</a:t>
            </a:r>
            <a:endParaRPr lang="en-US" altLang="zh-CN" sz="2300">
              <a:solidFill>
                <a:srgbClr val="990000"/>
              </a:solidFill>
              <a:latin typeface="FrutigerNext LT Regular" pitchFamily="34" charset="0"/>
            </a:endParaRPr>
          </a:p>
        </p:txBody>
      </p:sp>
    </p:spTree>
  </p:cSld>
  <p:clrMap bg1="lt1" tx1="dk1" bg2="lt2" tx2="dk2" accent1="accent1" accent2="accent2" accent3="accent3" accent4="accent4" accent5="accent5" accent6="accent6" hlink="hlink" folHlink="folHlink"/>
  <p:sldLayoutIdLst>
    <p:sldLayoutId id="2147483840" r:id="rId1"/>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1pPr>
      <a:lvl2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2pPr>
      <a:lvl3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3pPr>
      <a:lvl4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4pPr>
      <a:lvl5pPr algn="l" rtl="0" eaLnBrk="1" fontAlgn="base" hangingPunct="1">
        <a:spcBef>
          <a:spcPct val="0"/>
        </a:spcBef>
        <a:spcAft>
          <a:spcPct val="0"/>
        </a:spcAft>
        <a:defRPr sz="3200" b="1">
          <a:solidFill>
            <a:srgbClr val="990000"/>
          </a:solidFill>
          <a:latin typeface="宋体" pitchFamily="2" charset="-122"/>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宋体" pitchFamily="2" charset="-122"/>
          <a:ea typeface="黑体" pitchFamily="49" charset="-122"/>
          <a:cs typeface="黑体" pitchFamily="2" charset="-122"/>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宋体" pitchFamily="2" charset="-122"/>
          <a:ea typeface="黑体" pitchFamily="49" charset="-122"/>
          <a:cs typeface="黑体" pitchFamily="2" charset="-122"/>
        </a:defRPr>
      </a:lvl2pPr>
      <a:lvl3pPr marL="1143000" indent="-228600" algn="l" rtl="0" eaLnBrk="1" fontAlgn="base" hangingPunct="1">
        <a:spcBef>
          <a:spcPct val="20000"/>
        </a:spcBef>
        <a:spcAft>
          <a:spcPct val="0"/>
        </a:spcAft>
        <a:buFont typeface="宋体" pitchFamily="2" charset="-122"/>
        <a:buChar char="»"/>
        <a:defRPr sz="2400">
          <a:solidFill>
            <a:schemeClr val="tx1"/>
          </a:solidFill>
          <a:latin typeface="宋体" pitchFamily="2" charset="-122"/>
          <a:ea typeface="黑体" pitchFamily="49" charset="-122"/>
          <a:cs typeface="黑体" pitchFamily="2" charset="-122"/>
        </a:defRPr>
      </a:lvl3pPr>
      <a:lvl4pPr marL="1600200" indent="-228600" algn="l" rtl="0" eaLnBrk="1" fontAlgn="base" hangingPunct="1">
        <a:spcBef>
          <a:spcPct val="20000"/>
        </a:spcBef>
        <a:spcAft>
          <a:spcPct val="0"/>
        </a:spcAft>
        <a:buChar char="–"/>
        <a:defRPr sz="1600">
          <a:solidFill>
            <a:schemeClr val="tx1"/>
          </a:solidFill>
          <a:latin typeface="宋体" pitchFamily="2" charset="-122"/>
          <a:ea typeface="黑体" pitchFamily="49" charset="-122"/>
          <a:cs typeface="黑体" pitchFamily="2" charset="-122"/>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宋体" pitchFamily="2" charset="-122"/>
          <a:ea typeface="黑体" pitchFamily="49"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6386" name="Picture 80" descr="PPT胶片内页元素-16比9-目录"/>
          <p:cNvPicPr>
            <a:picLocks noChangeAspect="1" noChangeArrowheads="1"/>
          </p:cNvPicPr>
          <p:nvPr/>
        </p:nvPicPr>
        <p:blipFill>
          <a:blip r:embed="rId5" cstate="print"/>
          <a:srcRect/>
          <a:stretch>
            <a:fillRect/>
          </a:stretch>
        </p:blipFill>
        <p:spPr bwMode="auto">
          <a:xfrm>
            <a:off x="0" y="0"/>
            <a:ext cx="9142413" cy="6858000"/>
          </a:xfrm>
          <a:prstGeom prst="rect">
            <a:avLst/>
          </a:prstGeom>
          <a:noFill/>
          <a:ln w="9525">
            <a:noFill/>
            <a:miter lim="800000"/>
            <a:headEnd/>
            <a:tailEnd/>
          </a:ln>
        </p:spPr>
      </p:pic>
      <p:sp>
        <p:nvSpPr>
          <p:cNvPr id="16387" name="Rectangle 13"/>
          <p:cNvSpPr>
            <a:spLocks noGrp="1" noChangeArrowheads="1"/>
          </p:cNvSpPr>
          <p:nvPr>
            <p:ph type="title"/>
          </p:nvPr>
        </p:nvSpPr>
        <p:spPr bwMode="auto">
          <a:xfrm>
            <a:off x="657225" y="325438"/>
            <a:ext cx="7827963"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16388" name="Rectangle 68"/>
          <p:cNvSpPr>
            <a:spLocks noGrp="1" noChangeArrowheads="1"/>
          </p:cNvSpPr>
          <p:nvPr>
            <p:ph type="body" idx="1"/>
          </p:nvPr>
        </p:nvSpPr>
        <p:spPr bwMode="auto">
          <a:xfrm>
            <a:off x="657225" y="1628775"/>
            <a:ext cx="7827963"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1pPr>
      <a:lvl2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2pPr>
      <a:lvl3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3pPr>
      <a:lvl4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4pPr>
      <a:lvl5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Medium"/>
          <a:ea typeface="黑体" pitchFamily="49" charset="-122"/>
          <a:cs typeface="黑体" pitchFamily="2" charset="-122"/>
        </a:defRPr>
      </a:lvl1pPr>
      <a:lvl2pPr marL="742950" indent="-285750" algn="l" rtl="0" eaLnBrk="1" fontAlgn="base" hangingPunct="1">
        <a:lnSpc>
          <a:spcPct val="140000"/>
        </a:lnSpc>
        <a:spcBef>
          <a:spcPct val="0"/>
        </a:spcBef>
        <a:spcAft>
          <a:spcPct val="0"/>
        </a:spcAft>
        <a:buSzPct val="50000"/>
        <a:buFont typeface="Wingdings" pitchFamily="2" charset="2"/>
        <a:buChar char="p"/>
        <a:defRPr sz="2800">
          <a:solidFill>
            <a:schemeClr val="tx1"/>
          </a:solidFill>
          <a:latin typeface="FrutigerNext LT Medium"/>
          <a:ea typeface="黑体" pitchFamily="2" charset="-122"/>
          <a:cs typeface="黑体" pitchFamily="2" charset="-122"/>
        </a:defRPr>
      </a:lvl2pPr>
      <a:lvl3pPr marL="1143000" indent="-228600" algn="l"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FrutigerNext LT Medium"/>
          <a:ea typeface="黑体" pitchFamily="2" charset="-122"/>
          <a:cs typeface="黑体" pitchFamily="2" charset="-122"/>
        </a:defRPr>
      </a:lvl3pPr>
      <a:lvl4pPr marL="1600200" indent="-228600" algn="l" rtl="0" eaLnBrk="1" fontAlgn="base" hangingPunct="1">
        <a:lnSpc>
          <a:spcPct val="140000"/>
        </a:lnSpc>
        <a:spcBef>
          <a:spcPct val="0"/>
        </a:spcBef>
        <a:spcAft>
          <a:spcPct val="0"/>
        </a:spcAft>
        <a:buChar char="–"/>
        <a:defRPr sz="1400">
          <a:solidFill>
            <a:schemeClr val="tx1"/>
          </a:solidFill>
          <a:latin typeface="FrutigerNext LT Medium"/>
          <a:ea typeface="黑体" pitchFamily="2" charset="-122"/>
          <a:cs typeface="黑体" pitchFamily="2" charset="-122"/>
        </a:defRPr>
      </a:lvl4pPr>
      <a:lvl5pPr marL="2057400" indent="-228600" algn="l" rtl="0" eaLnBrk="1" fontAlgn="base" hangingPunct="1">
        <a:lnSpc>
          <a:spcPct val="140000"/>
        </a:lnSpc>
        <a:spcBef>
          <a:spcPct val="0"/>
        </a:spcBef>
        <a:spcAft>
          <a:spcPct val="0"/>
        </a:spcAft>
        <a:buFont typeface="Arial" pitchFamily="34" charset="0"/>
        <a:buChar char="~"/>
        <a:defRPr sz="1200">
          <a:solidFill>
            <a:schemeClr val="tx1"/>
          </a:solidFill>
          <a:latin typeface="FrutigerNext LT Medium"/>
          <a:ea typeface="黑体" pitchFamily="2"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3234" name="Rectangle 2"/>
          <p:cNvSpPr>
            <a:spLocks noChangeArrowheads="1"/>
          </p:cNvSpPr>
          <p:nvPr/>
        </p:nvSpPr>
        <p:spPr bwMode="gray">
          <a:xfrm>
            <a:off x="0" y="815975"/>
            <a:ext cx="9144000" cy="457200"/>
          </a:xfrm>
          <a:prstGeom prst="rect">
            <a:avLst/>
          </a:prstGeom>
          <a:solidFill>
            <a:schemeClr val="bg2">
              <a:alpha val="25000"/>
            </a:schemeClr>
          </a:solidFill>
          <a:ln w="9525">
            <a:noFill/>
            <a:miter lim="800000"/>
            <a:headEnd/>
            <a:tailEnd/>
          </a:ln>
          <a:effectLst/>
        </p:spPr>
        <p:txBody>
          <a:bodyPr wrap="none" anchor="ctr"/>
          <a:lstStyle/>
          <a:p>
            <a:pPr>
              <a:defRPr/>
            </a:pPr>
            <a:endParaRPr lang="zh-CN" altLang="en-US"/>
          </a:p>
        </p:txBody>
      </p:sp>
      <p:grpSp>
        <p:nvGrpSpPr>
          <p:cNvPr id="2" name="Group 3"/>
          <p:cNvGrpSpPr>
            <a:grpSpLocks/>
          </p:cNvGrpSpPr>
          <p:nvPr/>
        </p:nvGrpSpPr>
        <p:grpSpPr bwMode="auto">
          <a:xfrm>
            <a:off x="5972175" y="228600"/>
            <a:ext cx="3194050" cy="874713"/>
            <a:chOff x="1152" y="1963"/>
            <a:chExt cx="4560" cy="1274"/>
          </a:xfrm>
        </p:grpSpPr>
        <p:sp>
          <p:nvSpPr>
            <p:cNvPr id="223236" name="AutoShape 4"/>
            <p:cNvSpPr>
              <a:spLocks noChangeArrowheads="1"/>
            </p:cNvSpPr>
            <p:nvPr userDrawn="1"/>
          </p:nvSpPr>
          <p:spPr bwMode="gray">
            <a:xfrm>
              <a:off x="1152" y="1968"/>
              <a:ext cx="2065" cy="1269"/>
            </a:xfrm>
            <a:prstGeom prst="parallelogram">
              <a:avLst>
                <a:gd name="adj" fmla="val 42477"/>
              </a:avLst>
            </a:prstGeom>
            <a:solidFill>
              <a:schemeClr val="bg2">
                <a:alpha val="25000"/>
              </a:schemeClr>
            </a:solidFill>
            <a:ln w="9525">
              <a:noFill/>
              <a:miter lim="800000"/>
              <a:headEnd/>
              <a:tailEnd/>
            </a:ln>
            <a:effectLst/>
          </p:spPr>
          <p:txBody>
            <a:bodyPr wrap="none" anchor="ctr"/>
            <a:lstStyle/>
            <a:p>
              <a:pPr>
                <a:defRPr/>
              </a:pPr>
              <a:endParaRPr lang="zh-CN" altLang="en-US"/>
            </a:p>
          </p:txBody>
        </p:sp>
        <p:sp>
          <p:nvSpPr>
            <p:cNvPr id="223237" name="AutoShape 5"/>
            <p:cNvSpPr>
              <a:spLocks noChangeArrowheads="1"/>
            </p:cNvSpPr>
            <p:nvPr userDrawn="1"/>
          </p:nvSpPr>
          <p:spPr bwMode="gray">
            <a:xfrm rot="10800000">
              <a:off x="2784" y="1968"/>
              <a:ext cx="2112" cy="1269"/>
            </a:xfrm>
            <a:custGeom>
              <a:avLst/>
              <a:gdLst>
                <a:gd name="G0" fmla="+- 5399 0 0"/>
                <a:gd name="G1" fmla="+- 21600 0 5399"/>
                <a:gd name="G2" fmla="*/ 5399 1 2"/>
                <a:gd name="G3" fmla="+- 21600 0 G2"/>
                <a:gd name="G4" fmla="+/ 5399 21600 2"/>
                <a:gd name="G5" fmla="+/ G1 0 2"/>
                <a:gd name="G6" fmla="*/ 21600 21600 5399"/>
                <a:gd name="G7" fmla="*/ G6 1 2"/>
                <a:gd name="G8" fmla="+- 21600 0 G7"/>
                <a:gd name="G9" fmla="*/ 21600 1 2"/>
                <a:gd name="G10" fmla="+- 5399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399" y="21600"/>
                  </a:lnTo>
                  <a:lnTo>
                    <a:pt x="16201" y="21600"/>
                  </a:lnTo>
                  <a:lnTo>
                    <a:pt x="21600" y="0"/>
                  </a:lnTo>
                  <a:close/>
                </a:path>
              </a:pathLst>
            </a:custGeom>
            <a:solidFill>
              <a:schemeClr val="bg2">
                <a:alpha val="25000"/>
              </a:schemeClr>
            </a:solidFill>
            <a:ln w="9525">
              <a:noFill/>
              <a:miter lim="800000"/>
              <a:headEnd/>
              <a:tailEnd/>
            </a:ln>
            <a:effectLst/>
          </p:spPr>
          <p:txBody>
            <a:bodyPr wrap="none" anchor="ctr"/>
            <a:lstStyle/>
            <a:p>
              <a:pPr>
                <a:defRPr/>
              </a:pPr>
              <a:endParaRPr lang="zh-CN" altLang="en-US"/>
            </a:p>
          </p:txBody>
        </p:sp>
        <p:sp>
          <p:nvSpPr>
            <p:cNvPr id="223238" name="Freeform 6"/>
            <p:cNvSpPr>
              <a:spLocks/>
            </p:cNvSpPr>
            <p:nvPr userDrawn="1"/>
          </p:nvSpPr>
          <p:spPr bwMode="gray">
            <a:xfrm>
              <a:off x="4459" y="1963"/>
              <a:ext cx="1253" cy="1269"/>
            </a:xfrm>
            <a:custGeom>
              <a:avLst/>
              <a:gdLst/>
              <a:ahLst/>
              <a:cxnLst>
                <a:cxn ang="0">
                  <a:pos x="0" y="0"/>
                </a:cxn>
                <a:cxn ang="0">
                  <a:pos x="514" y="1269"/>
                </a:cxn>
                <a:cxn ang="0">
                  <a:pos x="1254" y="1270"/>
                </a:cxn>
                <a:cxn ang="0">
                  <a:pos x="1251" y="1"/>
                </a:cxn>
                <a:cxn ang="0">
                  <a:pos x="0" y="0"/>
                </a:cxn>
              </a:cxnLst>
              <a:rect l="0" t="0" r="r" b="b"/>
              <a:pathLst>
                <a:path w="1254" h="1270">
                  <a:moveTo>
                    <a:pt x="0" y="0"/>
                  </a:moveTo>
                  <a:lnTo>
                    <a:pt x="514" y="1269"/>
                  </a:lnTo>
                  <a:lnTo>
                    <a:pt x="1254" y="1270"/>
                  </a:lnTo>
                  <a:lnTo>
                    <a:pt x="1251" y="1"/>
                  </a:lnTo>
                  <a:lnTo>
                    <a:pt x="0" y="0"/>
                  </a:lnTo>
                  <a:close/>
                </a:path>
              </a:pathLst>
            </a:custGeom>
            <a:solidFill>
              <a:schemeClr val="bg2">
                <a:alpha val="25000"/>
              </a:schemeClr>
            </a:solidFill>
            <a:ln w="9525">
              <a:noFill/>
              <a:round/>
              <a:headEnd/>
              <a:tailEnd/>
            </a:ln>
            <a:effectLst/>
          </p:spPr>
          <p:txBody>
            <a:bodyPr/>
            <a:lstStyle/>
            <a:p>
              <a:pPr>
                <a:defRPr/>
              </a:pPr>
              <a:endParaRPr lang="zh-CN" altLang="en-US"/>
            </a:p>
          </p:txBody>
        </p:sp>
      </p:grpSp>
      <p:sp>
        <p:nvSpPr>
          <p:cNvPr id="223239" name="Rectangle 7"/>
          <p:cNvSpPr>
            <a:spLocks noChangeArrowheads="1"/>
          </p:cNvSpPr>
          <p:nvPr/>
        </p:nvSpPr>
        <p:spPr bwMode="gray">
          <a:xfrm>
            <a:off x="0" y="384175"/>
            <a:ext cx="9144000" cy="750888"/>
          </a:xfrm>
          <a:prstGeom prst="rect">
            <a:avLst/>
          </a:prstGeom>
          <a:solidFill>
            <a:schemeClr val="accent2"/>
          </a:solidFill>
          <a:ln w="9525">
            <a:noFill/>
            <a:miter lim="800000"/>
            <a:headEnd/>
            <a:tailEnd/>
          </a:ln>
          <a:effectLst/>
        </p:spPr>
        <p:txBody>
          <a:bodyPr wrap="none" anchor="ctr"/>
          <a:lstStyle/>
          <a:p>
            <a:pPr>
              <a:defRPr/>
            </a:pPr>
            <a:endParaRPr lang="zh-CN" altLang="en-US"/>
          </a:p>
        </p:txBody>
      </p:sp>
      <p:sp>
        <p:nvSpPr>
          <p:cNvPr id="17413" name="Rectangle 8"/>
          <p:cNvSpPr>
            <a:spLocks noGrp="1" noChangeArrowheads="1"/>
          </p:cNvSpPr>
          <p:nvPr>
            <p:ph type="title"/>
          </p:nvPr>
        </p:nvSpPr>
        <p:spPr bwMode="gray">
          <a:xfrm>
            <a:off x="457200" y="427038"/>
            <a:ext cx="56388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7414" name="Rectangle 9"/>
          <p:cNvSpPr>
            <a:spLocks noGrp="1" noChangeArrowheads="1"/>
          </p:cNvSpPr>
          <p:nvPr>
            <p:ph type="body" idx="1"/>
          </p:nvPr>
        </p:nvSpPr>
        <p:spPr bwMode="auto">
          <a:xfrm>
            <a:off x="457200" y="12954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23242" name="Rectangle 10"/>
          <p:cNvSpPr>
            <a:spLocks noGrp="1" noChangeArrowheads="1"/>
          </p:cNvSpPr>
          <p:nvPr>
            <p:ph type="dt" sz="half" idx="2"/>
          </p:nvPr>
        </p:nvSpPr>
        <p:spPr bwMode="auto">
          <a:xfrm>
            <a:off x="457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ea typeface="宋体" pitchFamily="2" charset="-122"/>
              </a:defRPr>
            </a:lvl1pPr>
          </a:lstStyle>
          <a:p>
            <a:pPr>
              <a:defRPr/>
            </a:pPr>
            <a:endParaRPr lang="en-US" altLang="zh-CN"/>
          </a:p>
        </p:txBody>
      </p:sp>
      <p:sp>
        <p:nvSpPr>
          <p:cNvPr id="223243" name="Rectangle 11"/>
          <p:cNvSpPr>
            <a:spLocks noGrp="1" noChangeArrowheads="1"/>
          </p:cNvSpPr>
          <p:nvPr>
            <p:ph type="ftr" sz="quarter" idx="3"/>
          </p:nvPr>
        </p:nvSpPr>
        <p:spPr bwMode="auto">
          <a:xfrm>
            <a:off x="3124200" y="6477000"/>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pitchFamily="34" charset="0"/>
                <a:ea typeface="宋体" pitchFamily="2" charset="-122"/>
              </a:defRPr>
            </a:lvl1pPr>
          </a:lstStyle>
          <a:p>
            <a:pPr>
              <a:defRPr/>
            </a:pPr>
            <a:endParaRPr lang="en-US" altLang="zh-CN"/>
          </a:p>
        </p:txBody>
      </p:sp>
      <p:sp>
        <p:nvSpPr>
          <p:cNvPr id="223244" name="Rectangle 12"/>
          <p:cNvSpPr>
            <a:spLocks noGrp="1" noChangeArrowheads="1"/>
          </p:cNvSpPr>
          <p:nvPr>
            <p:ph type="sldNum" sz="quarter" idx="4"/>
          </p:nvPr>
        </p:nvSpPr>
        <p:spPr bwMode="auto">
          <a:xfrm>
            <a:off x="6553200" y="6477000"/>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ea typeface="宋体" pitchFamily="2" charset="-122"/>
              </a:defRPr>
            </a:lvl1pPr>
          </a:lstStyle>
          <a:p>
            <a:pPr>
              <a:defRPr/>
            </a:pPr>
            <a:fld id="{7B630824-858B-4120-886C-E2417223016F}" type="slidenum">
              <a:rPr lang="en-US" altLang="zh-CN"/>
              <a:pPr>
                <a:defRPr/>
              </a:pPr>
              <a:t>‹#›</a:t>
            </a:fld>
            <a:endParaRPr lang="en-US" altLang="zh-CN"/>
          </a:p>
        </p:txBody>
      </p:sp>
      <p:sp>
        <p:nvSpPr>
          <p:cNvPr id="223245" name="AutoShape 13" descr="03301930202_s"/>
          <p:cNvSpPr>
            <a:spLocks noChangeArrowheads="1"/>
          </p:cNvSpPr>
          <p:nvPr/>
        </p:nvSpPr>
        <p:spPr bwMode="gray">
          <a:xfrm>
            <a:off x="6172200" y="381000"/>
            <a:ext cx="1143000" cy="746125"/>
          </a:xfrm>
          <a:prstGeom prst="parallelogram">
            <a:avLst>
              <a:gd name="adj" fmla="val 46362"/>
            </a:avLst>
          </a:prstGeom>
          <a:blipFill dpi="0" rotWithShape="1">
            <a:blip r:embed="rId18" cstate="print"/>
            <a:srcRect/>
            <a:stretch>
              <a:fillRect/>
            </a:stretch>
          </a:blipFill>
          <a:ln w="9525">
            <a:noFill/>
            <a:miter lim="800000"/>
            <a:headEnd/>
            <a:tailEnd/>
          </a:ln>
          <a:effectLst/>
        </p:spPr>
        <p:txBody>
          <a:bodyPr wrap="none" anchor="ctr"/>
          <a:lstStyle/>
          <a:p>
            <a:pPr>
              <a:defRPr/>
            </a:pPr>
            <a:endParaRPr lang="zh-CN" altLang="en-US"/>
          </a:p>
        </p:txBody>
      </p:sp>
      <p:sp>
        <p:nvSpPr>
          <p:cNvPr id="223246" name="AutoShape 14" descr="03301930077_s"/>
          <p:cNvSpPr>
            <a:spLocks noChangeArrowheads="1"/>
          </p:cNvSpPr>
          <p:nvPr/>
        </p:nvSpPr>
        <p:spPr bwMode="gray">
          <a:xfrm rot="10800000">
            <a:off x="7086600" y="381000"/>
            <a:ext cx="1323975" cy="746125"/>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blipFill dpi="0" rotWithShape="1">
            <a:blip r:embed="rId19" cstate="print"/>
            <a:srcRect/>
            <a:stretch>
              <a:fillRect/>
            </a:stretch>
          </a:blipFill>
          <a:ln w="9525">
            <a:noFill/>
            <a:miter lim="800000"/>
            <a:headEnd/>
            <a:tailEnd/>
          </a:ln>
          <a:effectLst/>
        </p:spPr>
        <p:txBody>
          <a:bodyPr wrap="none" anchor="ctr"/>
          <a:lstStyle/>
          <a:p>
            <a:pPr>
              <a:defRPr/>
            </a:pPr>
            <a:endParaRPr lang="zh-CN" altLang="en-US"/>
          </a:p>
        </p:txBody>
      </p:sp>
      <p:sp>
        <p:nvSpPr>
          <p:cNvPr id="223247" name="Freeform 15" descr="03301930148_s"/>
          <p:cNvSpPr>
            <a:spLocks/>
          </p:cNvSpPr>
          <p:nvPr/>
        </p:nvSpPr>
        <p:spPr bwMode="gray">
          <a:xfrm>
            <a:off x="8150225" y="381000"/>
            <a:ext cx="993775" cy="746125"/>
          </a:xfrm>
          <a:custGeom>
            <a:avLst/>
            <a:gdLst/>
            <a:ahLst/>
            <a:cxnLst>
              <a:cxn ang="0">
                <a:pos x="0" y="0"/>
              </a:cxn>
              <a:cxn ang="0">
                <a:pos x="265" y="672"/>
              </a:cxn>
              <a:cxn ang="0">
                <a:pos x="793" y="672"/>
              </a:cxn>
              <a:cxn ang="0">
                <a:pos x="793" y="0"/>
              </a:cxn>
              <a:cxn ang="0">
                <a:pos x="0" y="0"/>
              </a:cxn>
            </a:cxnLst>
            <a:rect l="0" t="0" r="r" b="b"/>
            <a:pathLst>
              <a:path w="793" h="672">
                <a:moveTo>
                  <a:pt x="0" y="0"/>
                </a:moveTo>
                <a:lnTo>
                  <a:pt x="265" y="672"/>
                </a:lnTo>
                <a:lnTo>
                  <a:pt x="793" y="672"/>
                </a:lnTo>
                <a:lnTo>
                  <a:pt x="793" y="0"/>
                </a:lnTo>
                <a:lnTo>
                  <a:pt x="0" y="0"/>
                </a:lnTo>
                <a:close/>
              </a:path>
            </a:pathLst>
          </a:custGeom>
          <a:blipFill dpi="0" rotWithShape="1">
            <a:blip r:embed="rId20" cstate="print"/>
            <a:srcRect/>
            <a:stretch>
              <a:fillRect/>
            </a:stretch>
          </a:blipFill>
          <a:ln w="9525">
            <a:noFill/>
            <a:round/>
            <a:headEnd/>
            <a:tailEnd/>
          </a:ln>
          <a:effectLst/>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charset="0"/>
        </a:defRPr>
      </a:lvl2pPr>
      <a:lvl3pPr algn="l" rtl="0" eaLnBrk="1" fontAlgn="base" hangingPunct="1">
        <a:spcBef>
          <a:spcPct val="0"/>
        </a:spcBef>
        <a:spcAft>
          <a:spcPct val="0"/>
        </a:spcAft>
        <a:defRPr sz="3200">
          <a:solidFill>
            <a:schemeClr val="bg1"/>
          </a:solidFill>
          <a:latin typeface="Arial" charset="0"/>
        </a:defRPr>
      </a:lvl3pPr>
      <a:lvl4pPr algn="l" rtl="0" eaLnBrk="1" fontAlgn="base" hangingPunct="1">
        <a:spcBef>
          <a:spcPct val="0"/>
        </a:spcBef>
        <a:spcAft>
          <a:spcPct val="0"/>
        </a:spcAft>
        <a:defRPr sz="3200">
          <a:solidFill>
            <a:schemeClr val="bg1"/>
          </a:solidFill>
          <a:latin typeface="Arial" charset="0"/>
        </a:defRPr>
      </a:lvl4pPr>
      <a:lvl5pPr algn="l" rtl="0" eaLnBrk="1" fontAlgn="base" hangingPunct="1">
        <a:spcBef>
          <a:spcPct val="0"/>
        </a:spcBef>
        <a:spcAft>
          <a:spcPct val="0"/>
        </a:spcAft>
        <a:defRPr sz="3200">
          <a:solidFill>
            <a:schemeClr val="bg1"/>
          </a:solidFill>
          <a:latin typeface="Arial" charset="0"/>
        </a:defRPr>
      </a:lvl5pPr>
      <a:lvl6pPr marL="457200" algn="l" rtl="0" eaLnBrk="1" fontAlgn="base" hangingPunct="1">
        <a:spcBef>
          <a:spcPct val="0"/>
        </a:spcBef>
        <a:spcAft>
          <a:spcPct val="0"/>
        </a:spcAft>
        <a:defRPr sz="3200">
          <a:solidFill>
            <a:schemeClr val="bg1"/>
          </a:solidFill>
          <a:latin typeface="Arial" charset="0"/>
        </a:defRPr>
      </a:lvl6pPr>
      <a:lvl7pPr marL="914400" algn="l" rtl="0" eaLnBrk="1" fontAlgn="base" hangingPunct="1">
        <a:spcBef>
          <a:spcPct val="0"/>
        </a:spcBef>
        <a:spcAft>
          <a:spcPct val="0"/>
        </a:spcAft>
        <a:defRPr sz="3200">
          <a:solidFill>
            <a:schemeClr val="bg1"/>
          </a:solidFill>
          <a:latin typeface="Arial" charset="0"/>
        </a:defRPr>
      </a:lvl7pPr>
      <a:lvl8pPr marL="1371600" algn="l" rtl="0" eaLnBrk="1" fontAlgn="base" hangingPunct="1">
        <a:spcBef>
          <a:spcPct val="0"/>
        </a:spcBef>
        <a:spcAft>
          <a:spcPct val="0"/>
        </a:spcAft>
        <a:defRPr sz="3200">
          <a:solidFill>
            <a:schemeClr val="bg1"/>
          </a:solidFill>
          <a:latin typeface="Arial" charset="0"/>
        </a:defRPr>
      </a:lvl8pPr>
      <a:lvl9pPr marL="1828800" algn="l"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8435"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7" name="日期占位符 5"/>
          <p:cNvSpPr>
            <a:spLocks noGrp="1"/>
          </p:cNvSpPr>
          <p:nvPr>
            <p:ph type="dt" sz="half" idx="2"/>
          </p:nvPr>
        </p:nvSpPr>
        <p:spPr>
          <a:xfrm>
            <a:off x="457200" y="6251575"/>
            <a:ext cx="2133600" cy="476250"/>
          </a:xfrm>
          <a:prstGeom prst="rect">
            <a:avLst/>
          </a:prstGeom>
        </p:spPr>
        <p:txBody>
          <a:bodyPr vert="horz" lIns="91440" tIns="45720" rIns="91440" bIns="45720" rtlCol="0" anchor="ctr"/>
          <a:lstStyle>
            <a:lvl1pPr fontAlgn="auto">
              <a:spcBef>
                <a:spcPts val="0"/>
              </a:spcBef>
              <a:spcAft>
                <a:spcPts val="0"/>
              </a:spcAft>
              <a:defRPr sz="1200">
                <a:solidFill>
                  <a:schemeClr val="tx1">
                    <a:tint val="75000"/>
                  </a:schemeClr>
                </a:solidFill>
                <a:latin typeface="+mn-lt"/>
                <a:ea typeface="+mn-ea"/>
              </a:defRPr>
            </a:lvl1pPr>
          </a:lstStyle>
          <a:p>
            <a:pPr>
              <a:defRPr/>
            </a:pPr>
            <a:endParaRPr lang="en-US" altLang="zh-CN"/>
          </a:p>
        </p:txBody>
      </p:sp>
      <p:sp>
        <p:nvSpPr>
          <p:cNvPr id="8" name="灯片编号占位符 6"/>
          <p:cNvSpPr>
            <a:spLocks noGrp="1"/>
          </p:cNvSpPr>
          <p:nvPr>
            <p:ph type="sldNum" sz="quarter" idx="4"/>
          </p:nvPr>
        </p:nvSpPr>
        <p:spPr>
          <a:xfrm>
            <a:off x="6553200" y="6248400"/>
            <a:ext cx="2133600" cy="476250"/>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6199EA5-3C23-4A8E-AC32-5B16660AF0FB}" type="slidenum">
              <a:rPr lang="en-US" altLang="zh-CN"/>
              <a:pPr>
                <a:defRPr/>
              </a:pPr>
              <a:t>‹#›</a:t>
            </a:fld>
            <a:endParaRPr lang="en-US" altLang="zh-CN"/>
          </a:p>
        </p:txBody>
      </p:sp>
      <p:sp>
        <p:nvSpPr>
          <p:cNvPr id="9" name="页脚占位符 7"/>
          <p:cNvSpPr>
            <a:spLocks noGrp="1"/>
          </p:cNvSpPr>
          <p:nvPr>
            <p:ph type="ftr" sz="quarter" idx="3"/>
          </p:nvPr>
        </p:nvSpPr>
        <p:spPr>
          <a:xfrm>
            <a:off x="3124200" y="6248400"/>
            <a:ext cx="2895600" cy="476250"/>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Lst>
  <p:txStyles>
    <p:titleStyle>
      <a:lvl1pPr algn="ctr" rtl="0" eaLnBrk="1" fontAlgn="base" hangingPunct="1">
        <a:spcBef>
          <a:spcPct val="0"/>
        </a:spcBef>
        <a:spcAft>
          <a:spcPct val="0"/>
        </a:spcAft>
        <a:defRPr sz="4400" kern="1200">
          <a:solidFill>
            <a:schemeClr val="tx1"/>
          </a:solidFill>
          <a:latin typeface="Arial" charset="0"/>
          <a:ea typeface="+mj-ea"/>
          <a:cs typeface="+mj-cs"/>
        </a:defRPr>
      </a:lvl1pPr>
      <a:lvl2pPr algn="ctr" rtl="0" eaLnBrk="1" fontAlgn="base" hangingPunct="1">
        <a:spcBef>
          <a:spcPct val="0"/>
        </a:spcBef>
        <a:spcAft>
          <a:spcPct val="0"/>
        </a:spcAft>
        <a:defRPr sz="4400">
          <a:solidFill>
            <a:schemeClr val="tx1"/>
          </a:solidFill>
          <a:latin typeface="Arial" charset="0"/>
          <a:ea typeface="宋体" charset="-122"/>
        </a:defRPr>
      </a:lvl2pPr>
      <a:lvl3pPr algn="ctr" rtl="0" eaLnBrk="1" fontAlgn="base" hangingPunct="1">
        <a:spcBef>
          <a:spcPct val="0"/>
        </a:spcBef>
        <a:spcAft>
          <a:spcPct val="0"/>
        </a:spcAft>
        <a:defRPr sz="4400">
          <a:solidFill>
            <a:schemeClr val="tx1"/>
          </a:solidFill>
          <a:latin typeface="Arial" charset="0"/>
          <a:ea typeface="宋体" charset="-122"/>
        </a:defRPr>
      </a:lvl3pPr>
      <a:lvl4pPr algn="ctr" rtl="0" eaLnBrk="1" fontAlgn="base" hangingPunct="1">
        <a:spcBef>
          <a:spcPct val="0"/>
        </a:spcBef>
        <a:spcAft>
          <a:spcPct val="0"/>
        </a:spcAft>
        <a:defRPr sz="4400">
          <a:solidFill>
            <a:schemeClr val="tx1"/>
          </a:solidFill>
          <a:latin typeface="Arial" charset="0"/>
          <a:ea typeface="宋体" charset="-122"/>
        </a:defRPr>
      </a:lvl4pPr>
      <a:lvl5pPr algn="ctr" rtl="0" eaLnBrk="1" fontAlgn="base" hangingPunct="1">
        <a:spcBef>
          <a:spcPct val="0"/>
        </a:spcBef>
        <a:spcAft>
          <a:spcPct val="0"/>
        </a:spcAft>
        <a:defRPr sz="4400">
          <a:solidFill>
            <a:schemeClr val="tx1"/>
          </a:solidFill>
          <a:latin typeface="Arial"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Arial" charset="0"/>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Arial" charset="0"/>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Arial" charset="0"/>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Arial" charset="0"/>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20482" name="直接连接符 10"/>
          <p:cNvCxnSpPr>
            <a:cxnSpLocks noChangeShapeType="1"/>
          </p:cNvCxnSpPr>
          <p:nvPr/>
        </p:nvCxnSpPr>
        <p:spPr bwMode="auto">
          <a:xfrm flipV="1">
            <a:off x="250825" y="44450"/>
            <a:ext cx="0" cy="576263"/>
          </a:xfrm>
          <a:prstGeom prst="line">
            <a:avLst/>
          </a:prstGeom>
          <a:noFill/>
          <a:ln w="76200">
            <a:solidFill>
              <a:srgbClr val="A6A6A6"/>
            </a:solidFill>
            <a:round/>
            <a:headEnd/>
            <a:tailEnd/>
          </a:ln>
        </p:spPr>
      </p:cxnSp>
      <p:cxnSp>
        <p:nvCxnSpPr>
          <p:cNvPr id="20483" name="直接连接符 11"/>
          <p:cNvCxnSpPr>
            <a:cxnSpLocks noChangeShapeType="1"/>
          </p:cNvCxnSpPr>
          <p:nvPr/>
        </p:nvCxnSpPr>
        <p:spPr bwMode="auto">
          <a:xfrm>
            <a:off x="407988" y="44450"/>
            <a:ext cx="0" cy="936625"/>
          </a:xfrm>
          <a:prstGeom prst="line">
            <a:avLst/>
          </a:prstGeom>
          <a:noFill/>
          <a:ln w="76200">
            <a:solidFill>
              <a:srgbClr val="FFC000"/>
            </a:solidFill>
            <a:round/>
            <a:headEnd/>
            <a:tailEnd/>
          </a:ln>
        </p:spPr>
      </p:cxnSp>
      <p:sp>
        <p:nvSpPr>
          <p:cNvPr id="20484"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485"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30" name="日期占位符 3"/>
          <p:cNvSpPr>
            <a:spLocks noGrp="1" noChangeArrowheads="1"/>
          </p:cNvSpPr>
          <p:nvPr>
            <p:ph type="dt" sz="half" idx="2"/>
          </p:nvPr>
        </p:nvSpPr>
        <p:spPr bwMode="auto">
          <a:xfrm>
            <a:off x="468313" y="6492875"/>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b="0">
                <a:solidFill>
                  <a:srgbClr val="898989"/>
                </a:solidFill>
                <a:latin typeface="+mn-lt"/>
                <a:ea typeface="+mn-ea"/>
              </a:defRPr>
            </a:lvl1pPr>
          </a:lstStyle>
          <a:p>
            <a:pPr>
              <a:defRPr/>
            </a:pPr>
            <a:endParaRPr lang="en-US" altLang="zh-CN"/>
          </a:p>
        </p:txBody>
      </p:sp>
      <p:sp>
        <p:nvSpPr>
          <p:cNvPr id="1031"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mn-lt"/>
                <a:ea typeface="+mn-ea"/>
              </a:defRPr>
            </a:lvl1pPr>
          </a:lstStyle>
          <a:p>
            <a:pPr>
              <a:defRPr/>
            </a:pPr>
            <a:endParaRPr lang="en-US" altLang="zh-CN"/>
          </a:p>
        </p:txBody>
      </p:sp>
      <p:sp>
        <p:nvSpPr>
          <p:cNvPr id="1032"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0">
                <a:solidFill>
                  <a:srgbClr val="898989"/>
                </a:solidFill>
                <a:latin typeface="+mn-lt"/>
                <a:ea typeface="+mn-ea"/>
              </a:defRPr>
            </a:lvl1pPr>
          </a:lstStyle>
          <a:p>
            <a:pPr>
              <a:defRPr/>
            </a:pPr>
            <a:fld id="{3D46722C-A795-4901-AA5F-55E7C226A5E0}" type="slidenum">
              <a:rPr lang="en-US" altLang="zh-CN"/>
              <a:pPr>
                <a:defRPr/>
              </a:pPr>
              <a:t>‹#›</a:t>
            </a:fld>
            <a:endParaRPr lang="en-US" altLang="zh-CN"/>
          </a:p>
        </p:txBody>
      </p:sp>
      <p:sp>
        <p:nvSpPr>
          <p:cNvPr id="1033" name="Line 9"/>
          <p:cNvSpPr>
            <a:spLocks noChangeShapeType="1"/>
          </p:cNvSpPr>
          <p:nvPr/>
        </p:nvSpPr>
        <p:spPr bwMode="auto">
          <a:xfrm>
            <a:off x="0" y="836613"/>
            <a:ext cx="8748713" cy="0"/>
          </a:xfrm>
          <a:prstGeom prst="line">
            <a:avLst/>
          </a:prstGeom>
          <a:noFill/>
          <a:ln w="9525">
            <a:solidFill>
              <a:srgbClr val="969696"/>
            </a:solidFill>
            <a:round/>
            <a:headEnd/>
            <a:tailEnd/>
          </a:ln>
        </p:spPr>
        <p:txBody>
          <a:bodyPr>
            <a:spAutoFit/>
          </a:bodyPr>
          <a:lstStyle/>
          <a:p>
            <a:pPr>
              <a:defRPr/>
            </a:pPr>
            <a:endParaRPr lang="zh-CN" altLang="en-US"/>
          </a:p>
        </p:txBody>
      </p:sp>
      <p:pic>
        <p:nvPicPr>
          <p:cNvPr id="1034" name="Picture 5" descr="C:\Documents and Settings\Administrator\桌面\未标题-1.png"/>
          <p:cNvPicPr>
            <a:picLocks noChangeAspect="1" noChangeArrowheads="1"/>
          </p:cNvPicPr>
          <p:nvPr/>
        </p:nvPicPr>
        <p:blipFill>
          <a:blip r:embed="rId16" cstate="print"/>
          <a:srcRect/>
          <a:stretch>
            <a:fillRect/>
          </a:stretch>
        </p:blipFill>
        <p:spPr bwMode="auto">
          <a:xfrm>
            <a:off x="4500563" y="6577013"/>
            <a:ext cx="431800" cy="165100"/>
          </a:xfrm>
          <a:prstGeom prst="rect">
            <a:avLst/>
          </a:prstGeom>
          <a:noFill/>
          <a:ln w="9525">
            <a:noFill/>
            <a:miter lim="800000"/>
            <a:headEnd/>
            <a:tailEnd/>
          </a:ln>
        </p:spPr>
      </p:pic>
      <p:sp>
        <p:nvSpPr>
          <p:cNvPr id="1035" name="Rectangle 11"/>
          <p:cNvSpPr>
            <a:spLocks noChangeArrowheads="1"/>
          </p:cNvSpPr>
          <p:nvPr/>
        </p:nvSpPr>
        <p:spPr bwMode="auto">
          <a:xfrm>
            <a:off x="4859338" y="6589713"/>
            <a:ext cx="438150" cy="152400"/>
          </a:xfrm>
          <a:prstGeom prst="rect">
            <a:avLst/>
          </a:prstGeom>
          <a:noFill/>
          <a:ln w="9525">
            <a:noFill/>
            <a:miter lim="800000"/>
            <a:headEnd/>
            <a:tailEnd/>
          </a:ln>
        </p:spPr>
        <p:txBody>
          <a:bodyPr tIns="0" bIns="0" anchor="b">
            <a:spAutoFit/>
          </a:bodyPr>
          <a:lstStyle/>
          <a:p>
            <a:pPr algn="r" defTabSz="887413" eaLnBrk="0" hangingPunct="0">
              <a:defRPr/>
            </a:pPr>
            <a:r>
              <a:rPr lang="zh-TW" altLang="en-US" sz="1000">
                <a:solidFill>
                  <a:srgbClr val="080808"/>
                </a:solidFill>
                <a:ea typeface="PMingLiU" pitchFamily="18" charset="-120"/>
              </a:rPr>
              <a:t>-</a:t>
            </a:r>
            <a:fld id="{8F1B9F52-1679-4205-962B-3B66F3B00927}" type="slidenum">
              <a:rPr lang="zh-TW" altLang="en-US" sz="1000">
                <a:solidFill>
                  <a:srgbClr val="080808"/>
                </a:solidFill>
                <a:ea typeface="PMingLiU" pitchFamily="18" charset="-120"/>
              </a:rPr>
              <a:pPr algn="r" defTabSz="887413" eaLnBrk="0" hangingPunct="0">
                <a:defRPr/>
              </a:pPr>
              <a:t>‹#›</a:t>
            </a:fld>
            <a:r>
              <a:rPr lang="en-US" altLang="zh-CN" sz="1000">
                <a:solidFill>
                  <a:srgbClr val="080808"/>
                </a:solidFill>
                <a:ea typeface="PMingLiU" pitchFamily="18" charset="-120"/>
              </a:rPr>
              <a:t>-</a:t>
            </a:r>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2050" name="Rectangle 2" descr="Light horizontal"/>
          <p:cNvSpPr>
            <a:spLocks noChangeArrowheads="1"/>
          </p:cNvSpPr>
          <p:nvPr/>
        </p:nvSpPr>
        <p:spPr bwMode="auto">
          <a:xfrm>
            <a:off x="0" y="0"/>
            <a:ext cx="468313" cy="6858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zh-CN" altLang="en-US">
              <a:ea typeface="黑体" pitchFamily="2" charset="-122"/>
            </a:endParaRPr>
          </a:p>
        </p:txBody>
      </p:sp>
      <p:sp>
        <p:nvSpPr>
          <p:cNvPr id="2051" name="Line 3"/>
          <p:cNvSpPr>
            <a:spLocks noChangeShapeType="1"/>
          </p:cNvSpPr>
          <p:nvPr/>
        </p:nvSpPr>
        <p:spPr bwMode="auto">
          <a:xfrm>
            <a:off x="468313" y="6502400"/>
            <a:ext cx="8424862" cy="0"/>
          </a:xfrm>
          <a:prstGeom prst="line">
            <a:avLst/>
          </a:prstGeom>
          <a:noFill/>
          <a:ln w="6350">
            <a:solidFill>
              <a:srgbClr val="C0C0C0"/>
            </a:solidFill>
            <a:round/>
            <a:headEnd/>
            <a:tailEnd/>
          </a:ln>
        </p:spPr>
        <p:txBody>
          <a:bodyPr/>
          <a:lstStyle/>
          <a:p>
            <a:pPr>
              <a:defRPr/>
            </a:pPr>
            <a:endParaRPr lang="zh-CN" altLang="en-US"/>
          </a:p>
        </p:txBody>
      </p:sp>
      <p:sp>
        <p:nvSpPr>
          <p:cNvPr id="2052" name="Rectangle 2"/>
          <p:cNvSpPr>
            <a:spLocks noChangeArrowheads="1"/>
          </p:cNvSpPr>
          <p:nvPr/>
        </p:nvSpPr>
        <p:spPr bwMode="auto">
          <a:xfrm>
            <a:off x="107950" y="115888"/>
            <a:ext cx="1006475" cy="260350"/>
          </a:xfrm>
          <a:prstGeom prst="rect">
            <a:avLst/>
          </a:prstGeom>
          <a:noFill/>
          <a:ln w="9525">
            <a:noFill/>
            <a:miter lim="800000"/>
            <a:headEnd/>
            <a:tailEnd/>
          </a:ln>
        </p:spPr>
        <p:txBody>
          <a:bodyPr/>
          <a:lstStyle/>
          <a:p>
            <a:pPr>
              <a:defRPr/>
            </a:pPr>
            <a:r>
              <a:rPr lang="en-US" altLang="zh-CN" sz="900" i="1">
                <a:solidFill>
                  <a:schemeClr val="bg1"/>
                </a:solidFill>
                <a:latin typeface="Times New Roman" pitchFamily="18" charset="0"/>
              </a:rPr>
              <a:t>PAGE:</a:t>
            </a:r>
            <a:fld id="{EBA003E4-2FDC-41DE-A9D8-9E5F37DD73D3}" type="slidenum">
              <a:rPr lang="en-US" altLang="zh-CN" sz="900" i="1">
                <a:solidFill>
                  <a:schemeClr val="bg1"/>
                </a:solidFill>
                <a:latin typeface="Arial Black" pitchFamily="34" charset="0"/>
              </a:rPr>
              <a:pPr>
                <a:defRPr/>
              </a:pPr>
              <a:t>‹#›</a:t>
            </a:fld>
            <a:endParaRPr lang="en-US" altLang="zh-CN" sz="900" i="1">
              <a:solidFill>
                <a:schemeClr val="bg1"/>
              </a:solidFill>
              <a:latin typeface="Arial Black" pitchFamily="34" charset="0"/>
            </a:endParaRPr>
          </a:p>
        </p:txBody>
      </p:sp>
      <p:sp>
        <p:nvSpPr>
          <p:cNvPr id="2053" name="Rectangle 5"/>
          <p:cNvSpPr>
            <a:spLocks noChangeArrowheads="1"/>
          </p:cNvSpPr>
          <p:nvPr/>
        </p:nvSpPr>
        <p:spPr bwMode="auto">
          <a:xfrm>
            <a:off x="8380413" y="6569075"/>
            <a:ext cx="427037" cy="152400"/>
          </a:xfrm>
          <a:prstGeom prst="rect">
            <a:avLst/>
          </a:prstGeom>
          <a:noFill/>
          <a:ln w="9525">
            <a:noFill/>
            <a:miter lim="800000"/>
            <a:headEnd/>
            <a:tailEnd/>
          </a:ln>
        </p:spPr>
        <p:txBody>
          <a:bodyPr wrap="none" tIns="0" bIns="0" anchor="b">
            <a:spAutoFit/>
          </a:bodyPr>
          <a:lstStyle/>
          <a:p>
            <a:pPr algn="r" defTabSz="887413" eaLnBrk="0" hangingPunct="0">
              <a:defRPr/>
            </a:pPr>
            <a:r>
              <a:rPr lang="zh-TW" altLang="en-US" sz="1000">
                <a:ea typeface="PMingLiU" pitchFamily="18" charset="-120"/>
              </a:rPr>
              <a:t>-</a:t>
            </a:r>
            <a:fld id="{5CAAEB5D-79C8-4AB1-86E3-9818604E3134}" type="slidenum">
              <a:rPr lang="zh-TW" altLang="en-US" sz="1000">
                <a:ea typeface="PMingLiU" pitchFamily="18" charset="-120"/>
              </a:rPr>
              <a:pPr algn="r" defTabSz="887413" eaLnBrk="0" hangingPunct="0">
                <a:defRPr/>
              </a:pPr>
              <a:t>‹#›</a:t>
            </a:fld>
            <a:r>
              <a:rPr lang="zh-CN" altLang="en-US" sz="1000">
                <a:ea typeface="PMingLiU" pitchFamily="18" charset="-120"/>
              </a:rPr>
              <a:t>-</a:t>
            </a:r>
          </a:p>
        </p:txBody>
      </p:sp>
      <p:pic>
        <p:nvPicPr>
          <p:cNvPr id="2054" name="Picture 5" descr="C:\Documents and Settings\Administrator\桌面\未标题-1.png"/>
          <p:cNvPicPr>
            <a:picLocks noChangeAspect="1" noChangeArrowheads="1"/>
          </p:cNvPicPr>
          <p:nvPr/>
        </p:nvPicPr>
        <p:blipFill>
          <a:blip r:embed="rId14" cstate="print"/>
          <a:srcRect/>
          <a:stretch>
            <a:fillRect/>
          </a:stretch>
        </p:blipFill>
        <p:spPr bwMode="auto">
          <a:xfrm>
            <a:off x="592138" y="6594475"/>
            <a:ext cx="523875" cy="147638"/>
          </a:xfrm>
          <a:prstGeom prst="rect">
            <a:avLst/>
          </a:prstGeom>
          <a:noFill/>
          <a:ln w="9525">
            <a:noFill/>
            <a:miter lim="800000"/>
            <a:headEnd/>
            <a:tailEnd/>
          </a:ln>
        </p:spPr>
      </p:pic>
      <p:sp>
        <p:nvSpPr>
          <p:cNvPr id="2055" name="Text Box 7"/>
          <p:cNvSpPr txBox="1">
            <a:spLocks noChangeArrowheads="1"/>
          </p:cNvSpPr>
          <p:nvPr/>
        </p:nvSpPr>
        <p:spPr bwMode="auto">
          <a:xfrm>
            <a:off x="3346450" y="6551613"/>
            <a:ext cx="4826000" cy="188912"/>
          </a:xfrm>
          <a:prstGeom prst="rect">
            <a:avLst/>
          </a:prstGeom>
          <a:noFill/>
          <a:ln w="9525">
            <a:noFill/>
            <a:miter lim="800000"/>
            <a:headEnd/>
            <a:tailEnd/>
          </a:ln>
        </p:spPr>
        <p:txBody>
          <a:bodyPr>
            <a:spAutoFit/>
          </a:bodyPr>
          <a:lstStyle/>
          <a:p>
            <a:pPr>
              <a:lnSpc>
                <a:spcPct val="80000"/>
              </a:lnSpc>
              <a:spcBef>
                <a:spcPct val="50000"/>
              </a:spcBef>
              <a:buFont typeface="Wingdings" pitchFamily="2" charset="2"/>
              <a:buNone/>
              <a:defRPr/>
            </a:pPr>
            <a:r>
              <a:rPr lang="en-US" altLang="zh-CN" sz="800">
                <a:latin typeface="Times New Roman" pitchFamily="18" charset="0"/>
              </a:rPr>
              <a:t>Copyright by China SFDA Southern  Medical Economy Institute</a:t>
            </a:r>
          </a:p>
        </p:txBody>
      </p:sp>
      <p:sp>
        <p:nvSpPr>
          <p:cNvPr id="2056" name="Line 8"/>
          <p:cNvSpPr>
            <a:spLocks noChangeShapeType="1"/>
          </p:cNvSpPr>
          <p:nvPr/>
        </p:nvSpPr>
        <p:spPr bwMode="auto">
          <a:xfrm>
            <a:off x="468313" y="981075"/>
            <a:ext cx="8424862" cy="0"/>
          </a:xfrm>
          <a:prstGeom prst="line">
            <a:avLst/>
          </a:prstGeom>
          <a:noFill/>
          <a:ln w="25400">
            <a:solidFill>
              <a:srgbClr val="1A3D97"/>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blinds(horizontal)">
                                      <p:cBhvr>
                                        <p:cTn id="7"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r" rtl="0" eaLnBrk="1" fontAlgn="base" hangingPunct="1">
        <a:spcBef>
          <a:spcPct val="0"/>
        </a:spcBef>
        <a:spcAft>
          <a:spcPct val="0"/>
        </a:spcAft>
        <a:defRPr sz="3200" b="1" i="1">
          <a:solidFill>
            <a:schemeClr val="bg1"/>
          </a:solidFill>
          <a:latin typeface="+mj-lt"/>
          <a:ea typeface="+mj-ea"/>
          <a:cs typeface="+mj-cs"/>
        </a:defRPr>
      </a:lvl1pPr>
      <a:lvl2pPr algn="r" rtl="0" eaLnBrk="1" fontAlgn="base" hangingPunct="1">
        <a:spcBef>
          <a:spcPct val="0"/>
        </a:spcBef>
        <a:spcAft>
          <a:spcPct val="0"/>
        </a:spcAft>
        <a:defRPr sz="3200" b="1" i="1">
          <a:solidFill>
            <a:schemeClr val="bg1"/>
          </a:solidFill>
          <a:latin typeface="Verdana" pitchFamily="34" charset="0"/>
        </a:defRPr>
      </a:lvl2pPr>
      <a:lvl3pPr algn="r" rtl="0" eaLnBrk="1" fontAlgn="base" hangingPunct="1">
        <a:spcBef>
          <a:spcPct val="0"/>
        </a:spcBef>
        <a:spcAft>
          <a:spcPct val="0"/>
        </a:spcAft>
        <a:defRPr sz="3200" b="1" i="1">
          <a:solidFill>
            <a:schemeClr val="bg1"/>
          </a:solidFill>
          <a:latin typeface="Verdana" pitchFamily="34" charset="0"/>
        </a:defRPr>
      </a:lvl3pPr>
      <a:lvl4pPr algn="r" rtl="0" eaLnBrk="1" fontAlgn="base" hangingPunct="1">
        <a:spcBef>
          <a:spcPct val="0"/>
        </a:spcBef>
        <a:spcAft>
          <a:spcPct val="0"/>
        </a:spcAft>
        <a:defRPr sz="3200" b="1" i="1">
          <a:solidFill>
            <a:schemeClr val="bg1"/>
          </a:solidFill>
          <a:latin typeface="Verdana" pitchFamily="34" charset="0"/>
        </a:defRPr>
      </a:lvl4pPr>
      <a:lvl5pPr algn="r" rtl="0" eaLnBrk="1" fontAlgn="base" hangingPunct="1">
        <a:spcBef>
          <a:spcPct val="0"/>
        </a:spcBef>
        <a:spcAft>
          <a:spcPct val="0"/>
        </a:spcAft>
        <a:defRPr sz="3200" b="1" i="1">
          <a:solidFill>
            <a:schemeClr val="bg1"/>
          </a:solidFill>
          <a:latin typeface="Verdana" pitchFamily="34" charset="0"/>
        </a:defRPr>
      </a:lvl5pPr>
      <a:lvl6pPr marL="457200" algn="r" rtl="0" eaLnBrk="1" fontAlgn="base" hangingPunct="1">
        <a:spcBef>
          <a:spcPct val="0"/>
        </a:spcBef>
        <a:spcAft>
          <a:spcPct val="0"/>
        </a:spcAft>
        <a:defRPr sz="3200" b="1" i="1">
          <a:solidFill>
            <a:schemeClr val="bg1"/>
          </a:solidFill>
          <a:latin typeface="Verdana" pitchFamily="34" charset="0"/>
        </a:defRPr>
      </a:lvl6pPr>
      <a:lvl7pPr marL="914400" algn="r" rtl="0" eaLnBrk="1" fontAlgn="base" hangingPunct="1">
        <a:spcBef>
          <a:spcPct val="0"/>
        </a:spcBef>
        <a:spcAft>
          <a:spcPct val="0"/>
        </a:spcAft>
        <a:defRPr sz="3200" b="1" i="1">
          <a:solidFill>
            <a:schemeClr val="bg1"/>
          </a:solidFill>
          <a:latin typeface="Verdana" pitchFamily="34" charset="0"/>
        </a:defRPr>
      </a:lvl7pPr>
      <a:lvl8pPr marL="1371600" algn="r" rtl="0" eaLnBrk="1" fontAlgn="base" hangingPunct="1">
        <a:spcBef>
          <a:spcPct val="0"/>
        </a:spcBef>
        <a:spcAft>
          <a:spcPct val="0"/>
        </a:spcAft>
        <a:defRPr sz="3200" b="1" i="1">
          <a:solidFill>
            <a:schemeClr val="bg1"/>
          </a:solidFill>
          <a:latin typeface="Verdana" pitchFamily="34" charset="0"/>
        </a:defRPr>
      </a:lvl8pPr>
      <a:lvl9pPr marL="1828800" algn="r" rtl="0" eaLnBrk="1" fontAlgn="base" hangingPunct="1">
        <a:spcBef>
          <a:spcPct val="0"/>
        </a:spcBef>
        <a:spcAft>
          <a:spcPct val="0"/>
        </a:spcAft>
        <a:defRPr sz="3200" b="1" i="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u"/>
        <a:defRPr sz="2800" b="1">
          <a:solidFill>
            <a:schemeClr val="folHlink"/>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3074" name="Rectangle 2" descr="Light horizontal"/>
          <p:cNvSpPr>
            <a:spLocks noChangeArrowheads="1"/>
          </p:cNvSpPr>
          <p:nvPr/>
        </p:nvSpPr>
        <p:spPr bwMode="auto">
          <a:xfrm>
            <a:off x="0" y="0"/>
            <a:ext cx="468313" cy="6858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zh-CN" altLang="en-US">
              <a:ea typeface="黑体" pitchFamily="2" charset="-122"/>
            </a:endParaRPr>
          </a:p>
        </p:txBody>
      </p:sp>
      <p:sp>
        <p:nvSpPr>
          <p:cNvPr id="3075" name="Line 3"/>
          <p:cNvSpPr>
            <a:spLocks noChangeShapeType="1"/>
          </p:cNvSpPr>
          <p:nvPr/>
        </p:nvSpPr>
        <p:spPr bwMode="auto">
          <a:xfrm>
            <a:off x="468313" y="6502400"/>
            <a:ext cx="8424862" cy="0"/>
          </a:xfrm>
          <a:prstGeom prst="line">
            <a:avLst/>
          </a:prstGeom>
          <a:noFill/>
          <a:ln w="6350">
            <a:solidFill>
              <a:srgbClr val="C0C0C0"/>
            </a:solidFill>
            <a:round/>
            <a:headEnd/>
            <a:tailEnd/>
          </a:ln>
        </p:spPr>
        <p:txBody>
          <a:bodyPr/>
          <a:lstStyle/>
          <a:p>
            <a:pPr>
              <a:defRPr/>
            </a:pPr>
            <a:endParaRPr lang="zh-CN" altLang="en-US"/>
          </a:p>
        </p:txBody>
      </p:sp>
      <p:sp>
        <p:nvSpPr>
          <p:cNvPr id="3076" name="Rectangle 2"/>
          <p:cNvSpPr>
            <a:spLocks noChangeArrowheads="1"/>
          </p:cNvSpPr>
          <p:nvPr/>
        </p:nvSpPr>
        <p:spPr bwMode="auto">
          <a:xfrm>
            <a:off x="107950" y="115888"/>
            <a:ext cx="1006475" cy="260350"/>
          </a:xfrm>
          <a:prstGeom prst="rect">
            <a:avLst/>
          </a:prstGeom>
          <a:noFill/>
          <a:ln w="9525">
            <a:noFill/>
            <a:miter lim="800000"/>
            <a:headEnd/>
            <a:tailEnd/>
          </a:ln>
        </p:spPr>
        <p:txBody>
          <a:bodyPr/>
          <a:lstStyle/>
          <a:p>
            <a:pPr>
              <a:defRPr/>
            </a:pPr>
            <a:r>
              <a:rPr lang="en-US" altLang="zh-CN" sz="900" i="1">
                <a:solidFill>
                  <a:schemeClr val="bg1"/>
                </a:solidFill>
                <a:latin typeface="Times New Roman" pitchFamily="18" charset="0"/>
              </a:rPr>
              <a:t>PAGE:</a:t>
            </a:r>
            <a:fld id="{0A0A2C89-15DA-4250-87B0-D2CCA33106D0}" type="slidenum">
              <a:rPr lang="en-US" altLang="zh-CN" sz="900" i="1">
                <a:solidFill>
                  <a:schemeClr val="bg1"/>
                </a:solidFill>
                <a:latin typeface="Arial Black" pitchFamily="34" charset="0"/>
              </a:rPr>
              <a:pPr>
                <a:defRPr/>
              </a:pPr>
              <a:t>‹#›</a:t>
            </a:fld>
            <a:endParaRPr lang="en-US" altLang="zh-CN" sz="900" i="1">
              <a:solidFill>
                <a:schemeClr val="bg1"/>
              </a:solidFill>
              <a:latin typeface="Arial Black" pitchFamily="34" charset="0"/>
            </a:endParaRPr>
          </a:p>
        </p:txBody>
      </p:sp>
      <p:sp>
        <p:nvSpPr>
          <p:cNvPr id="3077" name="Rectangle 5"/>
          <p:cNvSpPr>
            <a:spLocks noChangeArrowheads="1"/>
          </p:cNvSpPr>
          <p:nvPr/>
        </p:nvSpPr>
        <p:spPr bwMode="auto">
          <a:xfrm>
            <a:off x="8380413" y="6569075"/>
            <a:ext cx="427037" cy="152400"/>
          </a:xfrm>
          <a:prstGeom prst="rect">
            <a:avLst/>
          </a:prstGeom>
          <a:noFill/>
          <a:ln w="9525">
            <a:noFill/>
            <a:miter lim="800000"/>
            <a:headEnd/>
            <a:tailEnd/>
          </a:ln>
        </p:spPr>
        <p:txBody>
          <a:bodyPr wrap="none" tIns="0" bIns="0" anchor="b">
            <a:spAutoFit/>
          </a:bodyPr>
          <a:lstStyle/>
          <a:p>
            <a:pPr algn="r" defTabSz="887413" eaLnBrk="0" hangingPunct="0">
              <a:defRPr/>
            </a:pPr>
            <a:r>
              <a:rPr lang="zh-TW" altLang="en-US" sz="1000">
                <a:ea typeface="PMingLiU" pitchFamily="18" charset="-120"/>
              </a:rPr>
              <a:t>-</a:t>
            </a:r>
            <a:fld id="{3C61CD09-6735-44B9-A5D3-14B9489B47E5}" type="slidenum">
              <a:rPr lang="zh-TW" altLang="en-US" sz="1000">
                <a:ea typeface="PMingLiU" pitchFamily="18" charset="-120"/>
              </a:rPr>
              <a:pPr algn="r" defTabSz="887413" eaLnBrk="0" hangingPunct="0">
                <a:defRPr/>
              </a:pPr>
              <a:t>‹#›</a:t>
            </a:fld>
            <a:r>
              <a:rPr lang="zh-CN" altLang="en-US" sz="1000">
                <a:ea typeface="PMingLiU" pitchFamily="18" charset="-120"/>
              </a:rPr>
              <a:t>-</a:t>
            </a:r>
          </a:p>
        </p:txBody>
      </p:sp>
      <p:pic>
        <p:nvPicPr>
          <p:cNvPr id="3078" name="Picture 5" descr="C:\Documents and Settings\Administrator\桌面\未标题-1.png"/>
          <p:cNvPicPr>
            <a:picLocks noChangeAspect="1" noChangeArrowheads="1"/>
          </p:cNvPicPr>
          <p:nvPr/>
        </p:nvPicPr>
        <p:blipFill>
          <a:blip r:embed="rId14" cstate="print"/>
          <a:srcRect/>
          <a:stretch>
            <a:fillRect/>
          </a:stretch>
        </p:blipFill>
        <p:spPr bwMode="auto">
          <a:xfrm>
            <a:off x="592138" y="6594475"/>
            <a:ext cx="523875" cy="147638"/>
          </a:xfrm>
          <a:prstGeom prst="rect">
            <a:avLst/>
          </a:prstGeom>
          <a:noFill/>
          <a:ln w="9525">
            <a:noFill/>
            <a:miter lim="800000"/>
            <a:headEnd/>
            <a:tailEnd/>
          </a:ln>
        </p:spPr>
      </p:pic>
      <p:sp>
        <p:nvSpPr>
          <p:cNvPr id="3079" name="Text Box 7"/>
          <p:cNvSpPr txBox="1">
            <a:spLocks noChangeArrowheads="1"/>
          </p:cNvSpPr>
          <p:nvPr/>
        </p:nvSpPr>
        <p:spPr bwMode="auto">
          <a:xfrm>
            <a:off x="3346450" y="6551613"/>
            <a:ext cx="4826000" cy="188912"/>
          </a:xfrm>
          <a:prstGeom prst="rect">
            <a:avLst/>
          </a:prstGeom>
          <a:noFill/>
          <a:ln w="9525">
            <a:noFill/>
            <a:miter lim="800000"/>
            <a:headEnd/>
            <a:tailEnd/>
          </a:ln>
        </p:spPr>
        <p:txBody>
          <a:bodyPr>
            <a:spAutoFit/>
          </a:bodyPr>
          <a:lstStyle/>
          <a:p>
            <a:pPr>
              <a:lnSpc>
                <a:spcPct val="80000"/>
              </a:lnSpc>
              <a:spcBef>
                <a:spcPct val="50000"/>
              </a:spcBef>
              <a:buFont typeface="Wingdings" pitchFamily="2" charset="2"/>
              <a:buNone/>
              <a:defRPr/>
            </a:pPr>
            <a:r>
              <a:rPr lang="en-US" altLang="zh-CN" sz="800">
                <a:latin typeface="Times New Roman" pitchFamily="18" charset="0"/>
              </a:rPr>
              <a:t>Copyright by China SFDA Southern  Medical Economy Institute</a:t>
            </a:r>
          </a:p>
        </p:txBody>
      </p:sp>
      <p:sp>
        <p:nvSpPr>
          <p:cNvPr id="3080" name="Line 8"/>
          <p:cNvSpPr>
            <a:spLocks noChangeShapeType="1"/>
          </p:cNvSpPr>
          <p:nvPr/>
        </p:nvSpPr>
        <p:spPr bwMode="auto">
          <a:xfrm>
            <a:off x="468313" y="981075"/>
            <a:ext cx="8424862" cy="0"/>
          </a:xfrm>
          <a:prstGeom prst="line">
            <a:avLst/>
          </a:prstGeom>
          <a:noFill/>
          <a:ln w="25400">
            <a:solidFill>
              <a:srgbClr val="1A3D97"/>
            </a:solidFill>
            <a:round/>
            <a:headEnd/>
            <a:tailEnd/>
          </a:ln>
        </p:spPr>
        <p:txBody>
          <a:bodyP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blinds(horizontal)">
                                      <p:cBhvr>
                                        <p:cTn id="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r" rtl="0" eaLnBrk="1" fontAlgn="base" hangingPunct="1">
        <a:spcBef>
          <a:spcPct val="0"/>
        </a:spcBef>
        <a:spcAft>
          <a:spcPct val="0"/>
        </a:spcAft>
        <a:defRPr sz="3200" b="1" i="1">
          <a:solidFill>
            <a:schemeClr val="bg1"/>
          </a:solidFill>
          <a:latin typeface="+mj-lt"/>
          <a:ea typeface="+mj-ea"/>
          <a:cs typeface="+mj-cs"/>
        </a:defRPr>
      </a:lvl1pPr>
      <a:lvl2pPr algn="r" rtl="0" eaLnBrk="1" fontAlgn="base" hangingPunct="1">
        <a:spcBef>
          <a:spcPct val="0"/>
        </a:spcBef>
        <a:spcAft>
          <a:spcPct val="0"/>
        </a:spcAft>
        <a:defRPr sz="3200" b="1" i="1">
          <a:solidFill>
            <a:schemeClr val="bg1"/>
          </a:solidFill>
          <a:latin typeface="Verdana" pitchFamily="34" charset="0"/>
        </a:defRPr>
      </a:lvl2pPr>
      <a:lvl3pPr algn="r" rtl="0" eaLnBrk="1" fontAlgn="base" hangingPunct="1">
        <a:spcBef>
          <a:spcPct val="0"/>
        </a:spcBef>
        <a:spcAft>
          <a:spcPct val="0"/>
        </a:spcAft>
        <a:defRPr sz="3200" b="1" i="1">
          <a:solidFill>
            <a:schemeClr val="bg1"/>
          </a:solidFill>
          <a:latin typeface="Verdana" pitchFamily="34" charset="0"/>
        </a:defRPr>
      </a:lvl3pPr>
      <a:lvl4pPr algn="r" rtl="0" eaLnBrk="1" fontAlgn="base" hangingPunct="1">
        <a:spcBef>
          <a:spcPct val="0"/>
        </a:spcBef>
        <a:spcAft>
          <a:spcPct val="0"/>
        </a:spcAft>
        <a:defRPr sz="3200" b="1" i="1">
          <a:solidFill>
            <a:schemeClr val="bg1"/>
          </a:solidFill>
          <a:latin typeface="Verdana" pitchFamily="34" charset="0"/>
        </a:defRPr>
      </a:lvl4pPr>
      <a:lvl5pPr algn="r" rtl="0" eaLnBrk="1" fontAlgn="base" hangingPunct="1">
        <a:spcBef>
          <a:spcPct val="0"/>
        </a:spcBef>
        <a:spcAft>
          <a:spcPct val="0"/>
        </a:spcAft>
        <a:defRPr sz="3200" b="1" i="1">
          <a:solidFill>
            <a:schemeClr val="bg1"/>
          </a:solidFill>
          <a:latin typeface="Verdana" pitchFamily="34" charset="0"/>
        </a:defRPr>
      </a:lvl5pPr>
      <a:lvl6pPr marL="457200" algn="r" rtl="0" eaLnBrk="1" fontAlgn="base" hangingPunct="1">
        <a:spcBef>
          <a:spcPct val="0"/>
        </a:spcBef>
        <a:spcAft>
          <a:spcPct val="0"/>
        </a:spcAft>
        <a:defRPr sz="3200" b="1" i="1">
          <a:solidFill>
            <a:schemeClr val="bg1"/>
          </a:solidFill>
          <a:latin typeface="Verdana" pitchFamily="34" charset="0"/>
        </a:defRPr>
      </a:lvl6pPr>
      <a:lvl7pPr marL="914400" algn="r" rtl="0" eaLnBrk="1" fontAlgn="base" hangingPunct="1">
        <a:spcBef>
          <a:spcPct val="0"/>
        </a:spcBef>
        <a:spcAft>
          <a:spcPct val="0"/>
        </a:spcAft>
        <a:defRPr sz="3200" b="1" i="1">
          <a:solidFill>
            <a:schemeClr val="bg1"/>
          </a:solidFill>
          <a:latin typeface="Verdana" pitchFamily="34" charset="0"/>
        </a:defRPr>
      </a:lvl7pPr>
      <a:lvl8pPr marL="1371600" algn="r" rtl="0" eaLnBrk="1" fontAlgn="base" hangingPunct="1">
        <a:spcBef>
          <a:spcPct val="0"/>
        </a:spcBef>
        <a:spcAft>
          <a:spcPct val="0"/>
        </a:spcAft>
        <a:defRPr sz="3200" b="1" i="1">
          <a:solidFill>
            <a:schemeClr val="bg1"/>
          </a:solidFill>
          <a:latin typeface="Verdana" pitchFamily="34" charset="0"/>
        </a:defRPr>
      </a:lvl8pPr>
      <a:lvl9pPr marL="1828800" algn="r" rtl="0" eaLnBrk="1" fontAlgn="base" hangingPunct="1">
        <a:spcBef>
          <a:spcPct val="0"/>
        </a:spcBef>
        <a:spcAft>
          <a:spcPct val="0"/>
        </a:spcAft>
        <a:defRPr sz="3200" b="1" i="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folHlink"/>
        </a:buClr>
        <a:buFont typeface="Wingdings" pitchFamily="2" charset="2"/>
        <a:buChar char="u"/>
        <a:defRPr sz="2800" b="1">
          <a:solidFill>
            <a:schemeClr val="folHlink"/>
          </a:solidFill>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400">
          <a:solidFill>
            <a:schemeClr val="tx2"/>
          </a:solidFill>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2"/>
          </a:solidFill>
          <a:latin typeface="+mn-lt"/>
        </a:defRPr>
      </a:lvl3pPr>
      <a:lvl4pPr marL="1600200" indent="-228600" algn="l" rtl="0" eaLnBrk="1" fontAlgn="base" hangingPunct="1">
        <a:spcBef>
          <a:spcPct val="20000"/>
        </a:spcBef>
        <a:spcAft>
          <a:spcPct val="0"/>
        </a:spcAft>
        <a:buClr>
          <a:schemeClr val="accent1"/>
        </a:buClr>
        <a:buSzPct val="60000"/>
        <a:buFont typeface="Wingdings" pitchFamily="2" charset="2"/>
        <a:buChar char="n"/>
        <a:defRPr sz="2000">
          <a:solidFill>
            <a:schemeClr val="tx2"/>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2"/>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cxnSp>
        <p:nvCxnSpPr>
          <p:cNvPr id="23554" name="直接连接符 10"/>
          <p:cNvCxnSpPr>
            <a:cxnSpLocks noChangeShapeType="1"/>
          </p:cNvCxnSpPr>
          <p:nvPr/>
        </p:nvCxnSpPr>
        <p:spPr bwMode="auto">
          <a:xfrm flipV="1">
            <a:off x="250825" y="44450"/>
            <a:ext cx="0" cy="576263"/>
          </a:xfrm>
          <a:prstGeom prst="line">
            <a:avLst/>
          </a:prstGeom>
          <a:noFill/>
          <a:ln w="76200">
            <a:solidFill>
              <a:srgbClr val="A6A6A6"/>
            </a:solidFill>
            <a:round/>
            <a:headEnd/>
            <a:tailEnd/>
          </a:ln>
        </p:spPr>
      </p:cxnSp>
      <p:cxnSp>
        <p:nvCxnSpPr>
          <p:cNvPr id="23555" name="直接连接符 11"/>
          <p:cNvCxnSpPr>
            <a:cxnSpLocks noChangeShapeType="1"/>
          </p:cNvCxnSpPr>
          <p:nvPr/>
        </p:nvCxnSpPr>
        <p:spPr bwMode="auto">
          <a:xfrm>
            <a:off x="407988" y="44450"/>
            <a:ext cx="0" cy="936625"/>
          </a:xfrm>
          <a:prstGeom prst="line">
            <a:avLst/>
          </a:prstGeom>
          <a:noFill/>
          <a:ln w="76200">
            <a:solidFill>
              <a:srgbClr val="FFC000"/>
            </a:solidFill>
            <a:round/>
            <a:headEnd/>
            <a:tailEnd/>
          </a:ln>
        </p:spPr>
      </p:cxnSp>
      <p:sp>
        <p:nvSpPr>
          <p:cNvPr id="23556" name="标题占位符 1"/>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3557" name="文本占位符 2"/>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4102" name="日期占位符 3"/>
          <p:cNvSpPr>
            <a:spLocks noGrp="1" noChangeArrowheads="1"/>
          </p:cNvSpPr>
          <p:nvPr>
            <p:ph type="dt" sz="half" idx="2"/>
          </p:nvPr>
        </p:nvSpPr>
        <p:spPr bwMode="auto">
          <a:xfrm>
            <a:off x="468313" y="6492875"/>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1200" b="0">
                <a:solidFill>
                  <a:srgbClr val="898989"/>
                </a:solidFill>
                <a:latin typeface="+mn-lt"/>
                <a:ea typeface="+mn-ea"/>
              </a:defRPr>
            </a:lvl1pPr>
          </a:lstStyle>
          <a:p>
            <a:pPr>
              <a:defRPr/>
            </a:pPr>
            <a:fld id="{9AFE085F-A519-42C5-999B-05D001A1CED7}" type="datetimeFigureOut">
              <a:rPr lang="zh-CN" altLang="en-US"/>
              <a:pPr>
                <a:defRPr/>
              </a:pPr>
              <a:t>2016-11-24</a:t>
            </a:fld>
            <a:endParaRPr lang="en-US"/>
          </a:p>
        </p:txBody>
      </p:sp>
      <p:sp>
        <p:nvSpPr>
          <p:cNvPr id="4103" name="页脚占位符 4"/>
          <p:cNvSpPr>
            <a:spLocks noGrp="1" noChangeArrowheads="1"/>
          </p:cNvSpPr>
          <p:nvPr>
            <p:ph type="ftr" sz="quarter" idx="3"/>
          </p:nvPr>
        </p:nvSpPr>
        <p:spPr bwMode="auto">
          <a:xfrm>
            <a:off x="3124200" y="6356350"/>
            <a:ext cx="2895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mn-lt"/>
                <a:ea typeface="+mn-ea"/>
              </a:defRPr>
            </a:lvl1pPr>
          </a:lstStyle>
          <a:p>
            <a:pPr>
              <a:defRPr/>
            </a:pPr>
            <a:endParaRPr lang="zh-CN" altLang="en-US"/>
          </a:p>
        </p:txBody>
      </p:sp>
      <p:sp>
        <p:nvSpPr>
          <p:cNvPr id="4104" name="灯片编号占位符 5"/>
          <p:cNvSpPr>
            <a:spLocks noGrp="1" noChangeArrowheads="1"/>
          </p:cNvSpPr>
          <p:nvPr>
            <p:ph type="sldNum" sz="quarter" idx="4"/>
          </p:nvPr>
        </p:nvSpPr>
        <p:spPr bwMode="auto">
          <a:xfrm>
            <a:off x="6553200" y="6356350"/>
            <a:ext cx="2133600" cy="365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1200" b="0">
                <a:solidFill>
                  <a:srgbClr val="898989"/>
                </a:solidFill>
                <a:latin typeface="+mn-lt"/>
                <a:ea typeface="+mn-ea"/>
              </a:defRPr>
            </a:lvl1pPr>
          </a:lstStyle>
          <a:p>
            <a:pPr>
              <a:defRPr/>
            </a:pPr>
            <a:fld id="{7A310AC0-5205-4F47-8276-2E5EEF5E71D4}" type="slidenum">
              <a:rPr lang="zh-CN" altLang="en-US"/>
              <a:pPr>
                <a:defRPr/>
              </a:pPr>
              <a:t>‹#›</a:t>
            </a:fld>
            <a:endParaRPr lang="en-US"/>
          </a:p>
        </p:txBody>
      </p:sp>
      <p:sp>
        <p:nvSpPr>
          <p:cNvPr id="4105" name="Line 9"/>
          <p:cNvSpPr>
            <a:spLocks noChangeShapeType="1"/>
          </p:cNvSpPr>
          <p:nvPr/>
        </p:nvSpPr>
        <p:spPr bwMode="auto">
          <a:xfrm>
            <a:off x="0" y="836613"/>
            <a:ext cx="8748713" cy="0"/>
          </a:xfrm>
          <a:prstGeom prst="line">
            <a:avLst/>
          </a:prstGeom>
          <a:noFill/>
          <a:ln w="9525">
            <a:solidFill>
              <a:srgbClr val="969696"/>
            </a:solidFill>
            <a:round/>
            <a:headEnd/>
            <a:tailEnd/>
          </a:ln>
        </p:spPr>
        <p:txBody>
          <a:bodyPr>
            <a:spAutoFit/>
          </a:bodyPr>
          <a:lstStyle/>
          <a:p>
            <a:pPr>
              <a:defRPr/>
            </a:pPr>
            <a:endParaRPr lang="zh-CN" altLang="en-US"/>
          </a:p>
        </p:txBody>
      </p:sp>
      <p:pic>
        <p:nvPicPr>
          <p:cNvPr id="4106" name="Picture 5" descr="C:\Documents and Settings\Administrator\桌面\未标题-1.png"/>
          <p:cNvPicPr>
            <a:picLocks noChangeAspect="1" noChangeArrowheads="1"/>
          </p:cNvPicPr>
          <p:nvPr/>
        </p:nvPicPr>
        <p:blipFill>
          <a:blip r:embed="rId13" cstate="print"/>
          <a:srcRect/>
          <a:stretch>
            <a:fillRect/>
          </a:stretch>
        </p:blipFill>
        <p:spPr bwMode="auto">
          <a:xfrm>
            <a:off x="4500563" y="6577013"/>
            <a:ext cx="431800" cy="165100"/>
          </a:xfrm>
          <a:prstGeom prst="rect">
            <a:avLst/>
          </a:prstGeom>
          <a:noFill/>
          <a:ln w="9525">
            <a:noFill/>
            <a:miter lim="800000"/>
            <a:headEnd/>
            <a:tailEnd/>
          </a:ln>
        </p:spPr>
      </p:pic>
      <p:sp>
        <p:nvSpPr>
          <p:cNvPr id="4107" name="Rectangle 11"/>
          <p:cNvSpPr>
            <a:spLocks noChangeArrowheads="1"/>
          </p:cNvSpPr>
          <p:nvPr/>
        </p:nvSpPr>
        <p:spPr bwMode="auto">
          <a:xfrm>
            <a:off x="4859338" y="6589713"/>
            <a:ext cx="438150" cy="152400"/>
          </a:xfrm>
          <a:prstGeom prst="rect">
            <a:avLst/>
          </a:prstGeom>
          <a:noFill/>
          <a:ln w="9525">
            <a:noFill/>
            <a:miter lim="800000"/>
            <a:headEnd/>
            <a:tailEnd/>
          </a:ln>
        </p:spPr>
        <p:txBody>
          <a:bodyPr tIns="0" bIns="0" anchor="b">
            <a:spAutoFit/>
          </a:bodyPr>
          <a:lstStyle/>
          <a:p>
            <a:pPr algn="r" defTabSz="887413" eaLnBrk="0" hangingPunct="0">
              <a:defRPr/>
            </a:pPr>
            <a:r>
              <a:rPr lang="zh-TW" altLang="en-US" sz="1000">
                <a:solidFill>
                  <a:srgbClr val="080808"/>
                </a:solidFill>
                <a:ea typeface="PMingLiU" pitchFamily="18" charset="-120"/>
              </a:rPr>
              <a:t>-</a:t>
            </a:r>
            <a:fld id="{DCA6E86F-294D-46E2-ADDA-A979CE87B403}" type="slidenum">
              <a:rPr lang="zh-TW" altLang="en-US" sz="1000">
                <a:solidFill>
                  <a:srgbClr val="080808"/>
                </a:solidFill>
                <a:ea typeface="PMingLiU" pitchFamily="18" charset="-120"/>
              </a:rPr>
              <a:pPr algn="r" defTabSz="887413" eaLnBrk="0" hangingPunct="0">
                <a:defRPr/>
              </a:pPr>
              <a:t>‹#›</a:t>
            </a:fld>
            <a:r>
              <a:rPr lang="en-US" altLang="zh-CN" sz="1000">
                <a:solidFill>
                  <a:srgbClr val="080808"/>
                </a:solidFill>
                <a:ea typeface="PMingLiU" pitchFamily="18" charset="-120"/>
              </a:rPr>
              <a:t>-</a:t>
            </a:r>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106"/>
                                        </p:tgtEl>
                                        <p:attrNameLst>
                                          <p:attrName>style.visibility</p:attrName>
                                        </p:attrNameLst>
                                      </p:cBhvr>
                                      <p:to>
                                        <p:strVal val="visible"/>
                                      </p:to>
                                    </p:set>
                                    <p:animEffect transition="in" filter="blinds(horizontal)">
                                      <p:cBhvr>
                                        <p:cTn id="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a:solidFill>
            <a:schemeClr val="tx1"/>
          </a:solidFill>
          <a:latin typeface="+mn-lt"/>
          <a:ea typeface="+mn-ea"/>
        </a:defRPr>
      </a:lvl2pPr>
      <a:lvl3pPr marL="1143000" indent="-228600" algn="l" rtl="0" eaLnBrk="1" fontAlgn="base" hangingPunct="1">
        <a:spcBef>
          <a:spcPct val="20000"/>
        </a:spcBef>
        <a:spcAft>
          <a:spcPct val="0"/>
        </a:spcAft>
        <a:buFont typeface="Arial" pitchFamily="34" charset="0"/>
        <a:buChar char="•"/>
        <a:defRPr sz="2400">
          <a:solidFill>
            <a:schemeClr val="tx1"/>
          </a:solidFill>
          <a:latin typeface="+mn-lt"/>
          <a:ea typeface="+mn-ea"/>
        </a:defRPr>
      </a:lvl3pPr>
      <a:lvl4pPr marL="1600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4pPr>
      <a:lvl5pPr marL="20574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5pPr>
      <a:lvl6pPr marL="25146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6pPr>
      <a:lvl7pPr marL="29718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7pPr>
      <a:lvl8pPr marL="34290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8pPr>
      <a:lvl9pPr marL="3886200" indent="-228600" algn="l" rtl="0" eaLnBrk="1" fontAlgn="base" hangingPunct="1">
        <a:spcBef>
          <a:spcPct val="20000"/>
        </a:spcBef>
        <a:spcAft>
          <a:spcPct val="0"/>
        </a:spcAft>
        <a:buFont typeface="Arial"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任意多边形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任意多边形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直角三角形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defRPr/>
            </a:pPr>
            <a:endParaRPr lang="en-US"/>
          </a:p>
        </p:txBody>
      </p:sp>
      <p:cxnSp>
        <p:nvCxnSpPr>
          <p:cNvPr id="15" name="直接连接符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zh-CN" altLang="en-US" smtClean="0"/>
              <a:t>单击此处编辑母版标题样式</a:t>
            </a:r>
            <a:endParaRPr lang="en-US"/>
          </a:p>
        </p:txBody>
      </p:sp>
      <p:sp>
        <p:nvSpPr>
          <p:cNvPr id="24585" name="文本占位符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10" name="日期占位符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pitchFamily="34" charset="0"/>
                <a:ea typeface="宋体" pitchFamily="2" charset="-122"/>
              </a:defRPr>
            </a:lvl1pPr>
            <a:extLst/>
          </a:lstStyle>
          <a:p>
            <a:pPr>
              <a:defRPr/>
            </a:pPr>
            <a:endParaRPr lang="en-US" altLang="zh-CN"/>
          </a:p>
        </p:txBody>
      </p:sp>
      <p:sp>
        <p:nvSpPr>
          <p:cNvPr id="22" name="页脚占位符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pitchFamily="34" charset="0"/>
                <a:ea typeface="宋体" pitchFamily="2" charset="-122"/>
              </a:defRPr>
            </a:lvl1pPr>
            <a:extLst/>
          </a:lstStyle>
          <a:p>
            <a:pPr>
              <a:defRPr/>
            </a:pPr>
            <a:endParaRPr lang="en-US" altLang="zh-CN"/>
          </a:p>
        </p:txBody>
      </p:sp>
      <p:sp>
        <p:nvSpPr>
          <p:cNvPr id="18" name="灯片编号占位符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pitchFamily="34" charset="0"/>
                <a:ea typeface="宋体" pitchFamily="2" charset="-122"/>
              </a:defRPr>
            </a:lvl1pPr>
            <a:extLst/>
          </a:lstStyle>
          <a:p>
            <a:pPr>
              <a:defRPr/>
            </a:pPr>
            <a:fld id="{F9BFE9B0-744C-489C-AC93-88C0B17DE1DF}"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2pPr>
      <a:lvl3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3pPr>
      <a:lvl4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4pPr>
      <a:lvl5pPr algn="l" rtl="0" eaLnBrk="1" fontAlgn="base" hangingPunct="1">
        <a:spcBef>
          <a:spcPct val="0"/>
        </a:spcBef>
        <a:spcAft>
          <a:spcPct val="0"/>
        </a:spcAft>
        <a:defRPr sz="4100" b="1">
          <a:solidFill>
            <a:schemeClr val="tx2"/>
          </a:solidFill>
          <a:latin typeface="Lucida Sans Unicode" pitchFamily="34" charset="0"/>
          <a:ea typeface="黑体" pitchFamily="49" charset="-122"/>
        </a:defRPr>
      </a:lvl5pPr>
      <a:lvl6pPr marL="4572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6pPr>
      <a:lvl7pPr marL="9144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7pPr>
      <a:lvl8pPr marL="13716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8pPr>
      <a:lvl9pPr marL="1828800" algn="l" rtl="0" eaLnBrk="1" fontAlgn="base" hangingPunct="1">
        <a:spcBef>
          <a:spcPct val="0"/>
        </a:spcBef>
        <a:spcAft>
          <a:spcPct val="0"/>
        </a:spcAft>
        <a:defRPr sz="4100" b="1">
          <a:solidFill>
            <a:schemeClr val="tx2"/>
          </a:solidFill>
          <a:latin typeface="Lucida Sans Unicode" pitchFamily="34" charset="0"/>
          <a:ea typeface="黑体" pitchFamily="49" charset="-122"/>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613"/>
            <a:ext cx="9144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
        <p:nvSpPr>
          <p:cNvPr id="25603"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smtClean="0"/>
          </a:p>
        </p:txBody>
      </p:sp>
      <p:sp>
        <p:nvSpPr>
          <p:cNvPr id="25604" name="文本占位符 2"/>
          <p:cNvSpPr>
            <a:spLocks noGrp="1"/>
          </p:cNvSpPr>
          <p:nvPr>
            <p:ph type="body" idx="1"/>
          </p:nvPr>
        </p:nvSpPr>
        <p:spPr bwMode="auto">
          <a:xfrm>
            <a:off x="457200" y="1600200"/>
            <a:ext cx="82296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76200" y="6400800"/>
            <a:ext cx="3200400" cy="284163"/>
          </a:xfrm>
          <a:prstGeom prst="rect">
            <a:avLst/>
          </a:prstGeom>
        </p:spPr>
        <p:txBody>
          <a:bodyPr vert="horz" rtlCol="0" anchor="b"/>
          <a:lstStyle>
            <a:lvl1pPr algn="l" eaLnBrk="1" latinLnBrk="0" hangingPunct="1">
              <a:defRPr kumimoji="0" sz="1100">
                <a:solidFill>
                  <a:schemeClr val="tx2">
                    <a:lumMod val="75000"/>
                    <a:lumOff val="25000"/>
                  </a:schemeClr>
                </a:solidFill>
                <a:latin typeface="Arial" pitchFamily="34" charset="0"/>
                <a:ea typeface="宋体" pitchFamily="2" charset="-122"/>
              </a:defRPr>
            </a:lvl1pPr>
          </a:lstStyle>
          <a:p>
            <a:pPr>
              <a:defRPr/>
            </a:pPr>
            <a:endParaRPr lang="en-US" altLang="zh-CN"/>
          </a:p>
        </p:txBody>
      </p:sp>
      <p:sp>
        <p:nvSpPr>
          <p:cNvPr id="5" name="页脚占位符 4"/>
          <p:cNvSpPr>
            <a:spLocks noGrp="1"/>
          </p:cNvSpPr>
          <p:nvPr>
            <p:ph type="ftr" sz="quarter" idx="3"/>
          </p:nvPr>
        </p:nvSpPr>
        <p:spPr>
          <a:xfrm>
            <a:off x="5334000" y="6400800"/>
            <a:ext cx="3733800" cy="284163"/>
          </a:xfrm>
          <a:prstGeom prst="rect">
            <a:avLst/>
          </a:prstGeom>
        </p:spPr>
        <p:txBody>
          <a:bodyPr vert="horz" rtlCol="0" anchor="ctr"/>
          <a:lstStyle>
            <a:lvl1pPr algn="r" eaLnBrk="1" latinLnBrk="0" hangingPunct="1">
              <a:defRPr kumimoji="0" sz="1100">
                <a:solidFill>
                  <a:schemeClr val="tx2">
                    <a:lumMod val="75000"/>
                    <a:lumOff val="25000"/>
                  </a:schemeClr>
                </a:solidFill>
                <a:latin typeface="Arial" pitchFamily="34" charset="0"/>
                <a:ea typeface="宋体" pitchFamily="2" charset="-122"/>
              </a:defRPr>
            </a:lvl1pPr>
          </a:lstStyle>
          <a:p>
            <a:pPr>
              <a:defRPr/>
            </a:pPr>
            <a:endParaRPr lang="en-US" altLang="zh-CN"/>
          </a:p>
        </p:txBody>
      </p:sp>
      <p:sp>
        <p:nvSpPr>
          <p:cNvPr id="6" name="灯片编号占位符 5"/>
          <p:cNvSpPr>
            <a:spLocks noGrp="1"/>
          </p:cNvSpPr>
          <p:nvPr>
            <p:ph type="sldNum" sz="quarter" idx="4"/>
          </p:nvPr>
        </p:nvSpPr>
        <p:spPr>
          <a:xfrm>
            <a:off x="4114800" y="6400800"/>
            <a:ext cx="9144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latin typeface="Arial" pitchFamily="34" charset="0"/>
                <a:ea typeface="宋体" pitchFamily="2" charset="-122"/>
              </a:defRPr>
            </a:lvl1pPr>
          </a:lstStyle>
          <a:p>
            <a:pPr>
              <a:defRPr/>
            </a:pPr>
            <a:fld id="{3C0A07CB-C58C-4660-A555-1A6AEF0CE288}" type="slidenum">
              <a:rPr lang="en-US" altLang="zh-CN"/>
              <a:pPr>
                <a:defRPr/>
              </a:pPr>
              <a:t>‹#›</a:t>
            </a:fld>
            <a:endParaRPr lang="en-US" altLang="zh-CN"/>
          </a:p>
        </p:txBody>
      </p:sp>
      <p:sp>
        <p:nvSpPr>
          <p:cNvPr id="8" name="矩形 7"/>
          <p:cNvSpPr/>
          <p:nvPr/>
        </p:nvSpPr>
        <p:spPr>
          <a:xfrm>
            <a:off x="0" y="0"/>
            <a:ext cx="9144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defRPr/>
            </a:pPr>
            <a:endParaRPr lang="zh-CN" altLang="en-US"/>
          </a:p>
        </p:txBody>
      </p:sp>
    </p:spTree>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p:txStyles>
    <p:titleStyle>
      <a:lvl1pPr algn="ctr" rtl="0" eaLnBrk="1" fontAlgn="base" hangingPunct="1">
        <a:spcBef>
          <a:spcPct val="0"/>
        </a:spcBef>
        <a:spcAft>
          <a:spcPct val="0"/>
        </a:spcAft>
        <a:defRPr sz="44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2pPr>
      <a:lvl3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3pPr>
      <a:lvl4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4pPr>
      <a:lvl5pPr algn="ctr" rtl="0" eaLnBrk="1" fontAlgn="base" hangingPunct="1">
        <a:spcBef>
          <a:spcPct val="0"/>
        </a:spcBef>
        <a:spcAft>
          <a:spcPct val="0"/>
        </a:spcAft>
        <a:defRPr sz="4400">
          <a:solidFill>
            <a:schemeClr val="tx2"/>
          </a:solidFill>
          <a:latin typeface="Franklin Gothic Medium" pitchFamily="34" charset="0"/>
          <a:ea typeface="微软雅黑" pitchFamily="34"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fontAlgn="base" hangingPunct="1">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1" descr="幻灯样"/>
          <p:cNvPicPr>
            <a:picLocks noChangeAspect="1" noChangeArrowheads="1"/>
          </p:cNvPicPr>
          <p:nvPr/>
        </p:nvPicPr>
        <p:blipFill>
          <a:blip r:embed="rId22" cstate="print"/>
          <a:srcRect b="12245"/>
          <a:stretch>
            <a:fillRect/>
          </a:stretch>
        </p:blipFill>
        <p:spPr bwMode="auto">
          <a:xfrm>
            <a:off x="0" y="1588"/>
            <a:ext cx="9144000" cy="6856412"/>
          </a:xfrm>
          <a:prstGeom prst="rect">
            <a:avLst/>
          </a:prstGeom>
          <a:noFill/>
          <a:ln w="9525">
            <a:noFill/>
            <a:miter lim="800000"/>
            <a:headEnd/>
            <a:tailEnd/>
          </a:ln>
        </p:spPr>
      </p:pic>
      <p:sp>
        <p:nvSpPr>
          <p:cNvPr id="7171" name="Rectangle 2"/>
          <p:cNvSpPr>
            <a:spLocks noGrp="1" noChangeArrowheads="1"/>
          </p:cNvSpPr>
          <p:nvPr>
            <p:ph type="title"/>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7172" name="Rectangle 3"/>
          <p:cNvSpPr>
            <a:spLocks noGrp="1" noChangeArrowheads="1"/>
          </p:cNvSpPr>
          <p:nvPr>
            <p:ph type="body" idx="1"/>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ea typeface="宋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Arial" charset="0"/>
                <a:ea typeface="宋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ea typeface="宋体" pitchFamily="2" charset="-122"/>
              </a:defRPr>
            </a:lvl1pPr>
          </a:lstStyle>
          <a:p>
            <a:pPr>
              <a:defRPr/>
            </a:pPr>
            <a:fld id="{0BC12577-1BC7-453E-9946-EFE295677806}" type="slidenum">
              <a:rPr lang="en-US" altLang="zh-CN"/>
              <a:pPr>
                <a:defRPr/>
              </a:pPr>
              <a:t>‹#›</a:t>
            </a:fld>
            <a:endParaRPr lang="en-US" altLang="zh-CN"/>
          </a:p>
        </p:txBody>
      </p:sp>
      <p:pic>
        <p:nvPicPr>
          <p:cNvPr id="7176" name="图片 7" descr="ppt -内.png"/>
          <p:cNvPicPr>
            <a:picLocks noChangeAspect="1"/>
          </p:cNvPicPr>
          <p:nvPr/>
        </p:nvPicPr>
        <p:blipFill>
          <a:blip r:embed="rId23" cstate="print"/>
          <a:srcRect/>
          <a:stretch>
            <a:fillRect/>
          </a:stretch>
        </p:blipFill>
        <p:spPr bwMode="auto">
          <a:xfrm>
            <a:off x="6162675" y="5641975"/>
            <a:ext cx="2981325" cy="1216025"/>
          </a:xfrm>
          <a:prstGeom prst="rect">
            <a:avLst/>
          </a:prstGeom>
          <a:noFill/>
          <a:ln w="9525">
            <a:noFill/>
            <a:miter lim="800000"/>
            <a:headEnd/>
            <a:tailEnd/>
          </a:ln>
        </p:spPr>
      </p:pic>
      <p:pic>
        <p:nvPicPr>
          <p:cNvPr id="7177" name="Picture 10" descr="T:\enid\2.5\4.png"/>
          <p:cNvPicPr>
            <a:picLocks noChangeAspect="1" noChangeArrowheads="1"/>
          </p:cNvPicPr>
          <p:nvPr/>
        </p:nvPicPr>
        <p:blipFill>
          <a:blip r:embed="rId24" cstate="print"/>
          <a:srcRect/>
          <a:stretch>
            <a:fillRect/>
          </a:stretch>
        </p:blipFill>
        <p:spPr bwMode="auto">
          <a:xfrm>
            <a:off x="180975" y="5943600"/>
            <a:ext cx="12668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 id="2147483751" r:id="rId17"/>
    <p:sldLayoutId id="2147483752" r:id="rId18"/>
    <p:sldLayoutId id="2147483753" r:id="rId19"/>
    <p:sldLayoutId id="2147483754" r:id="rId20"/>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charset="0"/>
          <a:ea typeface="华文细黑" pitchFamily="2" charset="-122"/>
        </a:defRPr>
      </a:lvl2pPr>
      <a:lvl3pPr algn="ctr" rtl="0" eaLnBrk="1" fontAlgn="base" hangingPunct="1">
        <a:spcBef>
          <a:spcPct val="0"/>
        </a:spcBef>
        <a:spcAft>
          <a:spcPct val="0"/>
        </a:spcAft>
        <a:defRPr sz="4400" b="1">
          <a:solidFill>
            <a:schemeClr val="accent2"/>
          </a:solidFill>
          <a:latin typeface="Arial" charset="0"/>
          <a:ea typeface="华文细黑" pitchFamily="2" charset="-122"/>
        </a:defRPr>
      </a:lvl3pPr>
      <a:lvl4pPr algn="ctr" rtl="0" eaLnBrk="1" fontAlgn="base" hangingPunct="1">
        <a:spcBef>
          <a:spcPct val="0"/>
        </a:spcBef>
        <a:spcAft>
          <a:spcPct val="0"/>
        </a:spcAft>
        <a:defRPr sz="4400" b="1">
          <a:solidFill>
            <a:schemeClr val="accent2"/>
          </a:solidFill>
          <a:latin typeface="Arial" charset="0"/>
          <a:ea typeface="华文细黑" pitchFamily="2" charset="-122"/>
        </a:defRPr>
      </a:lvl4pPr>
      <a:lvl5pPr algn="ctr" rtl="0" eaLnBrk="1" fontAlgn="base" hangingPunct="1">
        <a:spcBef>
          <a:spcPct val="0"/>
        </a:spcBef>
        <a:spcAft>
          <a:spcPct val="0"/>
        </a:spcAft>
        <a:defRPr sz="4400" b="1">
          <a:solidFill>
            <a:schemeClr val="accent2"/>
          </a:solidFill>
          <a:latin typeface="Arial" charset="0"/>
          <a:ea typeface="华文细黑" pitchFamily="2" charset="-122"/>
        </a:defRPr>
      </a:lvl5pPr>
      <a:lvl6pPr marL="457200" algn="ctr" rtl="0" eaLnBrk="1" fontAlgn="base" hangingPunct="1">
        <a:spcBef>
          <a:spcPct val="0"/>
        </a:spcBef>
        <a:spcAft>
          <a:spcPct val="0"/>
        </a:spcAft>
        <a:defRPr sz="4400" b="1">
          <a:solidFill>
            <a:schemeClr val="accent2"/>
          </a:solidFill>
          <a:latin typeface="Arial" charset="0"/>
          <a:ea typeface="华文细黑" pitchFamily="2" charset="-122"/>
        </a:defRPr>
      </a:lvl6pPr>
      <a:lvl7pPr marL="914400" algn="ctr" rtl="0" eaLnBrk="1" fontAlgn="base" hangingPunct="1">
        <a:spcBef>
          <a:spcPct val="0"/>
        </a:spcBef>
        <a:spcAft>
          <a:spcPct val="0"/>
        </a:spcAft>
        <a:defRPr sz="4400" b="1">
          <a:solidFill>
            <a:schemeClr val="accent2"/>
          </a:solidFill>
          <a:latin typeface="Arial" charset="0"/>
          <a:ea typeface="华文细黑" pitchFamily="2" charset="-122"/>
        </a:defRPr>
      </a:lvl7pPr>
      <a:lvl8pPr marL="1371600" algn="ctr" rtl="0" eaLnBrk="1" fontAlgn="base" hangingPunct="1">
        <a:spcBef>
          <a:spcPct val="0"/>
        </a:spcBef>
        <a:spcAft>
          <a:spcPct val="0"/>
        </a:spcAft>
        <a:defRPr sz="4400" b="1">
          <a:solidFill>
            <a:schemeClr val="accent2"/>
          </a:solidFill>
          <a:latin typeface="Arial" charset="0"/>
          <a:ea typeface="华文细黑" pitchFamily="2" charset="-122"/>
        </a:defRPr>
      </a:lvl8pPr>
      <a:lvl9pPr marL="1828800" algn="ctr" rtl="0" eaLnBrk="1" fontAlgn="base" hangingPunct="1">
        <a:spcBef>
          <a:spcPct val="0"/>
        </a:spcBef>
        <a:spcAft>
          <a:spcPct val="0"/>
        </a:spcAft>
        <a:defRPr sz="4400" b="1">
          <a:solidFill>
            <a:schemeClr val="accent2"/>
          </a:solidFill>
          <a:latin typeface="Arial" charset="0"/>
          <a:ea typeface="华文细黑" pitchFamily="2" charset="-122"/>
        </a:defRPr>
      </a:lvl9pPr>
    </p:titleStyle>
    <p:bodyStyle>
      <a:lvl1pPr marL="342900" indent="-342900" algn="l" rtl="0" eaLnBrk="1" fontAlgn="base" hangingPunct="1">
        <a:spcBef>
          <a:spcPct val="20000"/>
        </a:spcBef>
        <a:spcAft>
          <a:spcPct val="0"/>
        </a:spcAft>
        <a:buChar char="•"/>
        <a:defRPr sz="3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3366"/>
          </a:solidFill>
          <a:latin typeface="+mn-lt"/>
          <a:ea typeface="+mn-ea"/>
        </a:defRPr>
      </a:lvl2pPr>
      <a:lvl3pPr marL="1143000" indent="-228600" algn="l" rtl="0" eaLnBrk="1" fontAlgn="base" hangingPunct="1">
        <a:spcBef>
          <a:spcPct val="20000"/>
        </a:spcBef>
        <a:spcAft>
          <a:spcPct val="0"/>
        </a:spcAft>
        <a:buChar char="•"/>
        <a:defRPr sz="2400" b="1">
          <a:solidFill>
            <a:srgbClr val="003366"/>
          </a:solidFill>
          <a:latin typeface="+mn-lt"/>
          <a:ea typeface="+mn-ea"/>
        </a:defRPr>
      </a:lvl3pPr>
      <a:lvl4pPr marL="1600200" indent="-228600" algn="l" rtl="0" eaLnBrk="1" fontAlgn="base" hangingPunct="1">
        <a:spcBef>
          <a:spcPct val="20000"/>
        </a:spcBef>
        <a:spcAft>
          <a:spcPct val="0"/>
        </a:spcAft>
        <a:buChar char="–"/>
        <a:defRPr sz="2000" b="1">
          <a:solidFill>
            <a:srgbClr val="003366"/>
          </a:solidFill>
          <a:latin typeface="+mn-lt"/>
          <a:ea typeface="+mn-ea"/>
        </a:defRPr>
      </a:lvl4pPr>
      <a:lvl5pPr marL="2057400" indent="-228600" algn="l" rtl="0" eaLnBrk="1" fontAlgn="base" hangingPunct="1">
        <a:spcBef>
          <a:spcPct val="20000"/>
        </a:spcBef>
        <a:spcAft>
          <a:spcPct val="0"/>
        </a:spcAft>
        <a:buChar char="»"/>
        <a:defRPr sz="2000" b="1">
          <a:solidFill>
            <a:srgbClr val="003366"/>
          </a:solidFill>
          <a:latin typeface="+mn-lt"/>
          <a:ea typeface="+mn-ea"/>
        </a:defRPr>
      </a:lvl5pPr>
      <a:lvl6pPr marL="2514600" indent="-228600" algn="l" rtl="0" eaLnBrk="1" fontAlgn="base" hangingPunct="1">
        <a:spcBef>
          <a:spcPct val="20000"/>
        </a:spcBef>
        <a:spcAft>
          <a:spcPct val="0"/>
        </a:spcAft>
        <a:buChar char="»"/>
        <a:defRPr sz="2000" b="1">
          <a:solidFill>
            <a:srgbClr val="003366"/>
          </a:solidFill>
          <a:latin typeface="+mn-lt"/>
          <a:ea typeface="+mn-ea"/>
        </a:defRPr>
      </a:lvl6pPr>
      <a:lvl7pPr marL="2971800" indent="-228600" algn="l" rtl="0" eaLnBrk="1" fontAlgn="base" hangingPunct="1">
        <a:spcBef>
          <a:spcPct val="20000"/>
        </a:spcBef>
        <a:spcAft>
          <a:spcPct val="0"/>
        </a:spcAft>
        <a:buChar char="»"/>
        <a:defRPr sz="2000" b="1">
          <a:solidFill>
            <a:srgbClr val="003366"/>
          </a:solidFill>
          <a:latin typeface="+mn-lt"/>
          <a:ea typeface="+mn-ea"/>
        </a:defRPr>
      </a:lvl7pPr>
      <a:lvl8pPr marL="3429000" indent="-228600" algn="l" rtl="0" eaLnBrk="1" fontAlgn="base" hangingPunct="1">
        <a:spcBef>
          <a:spcPct val="20000"/>
        </a:spcBef>
        <a:spcAft>
          <a:spcPct val="0"/>
        </a:spcAft>
        <a:buChar char="»"/>
        <a:defRPr sz="2000" b="1">
          <a:solidFill>
            <a:srgbClr val="003366"/>
          </a:solidFill>
          <a:latin typeface="+mn-lt"/>
          <a:ea typeface="+mn-ea"/>
        </a:defRPr>
      </a:lvl8pPr>
      <a:lvl9pPr marL="3886200" indent="-228600" algn="l" rtl="0" eaLnBrk="1" fontAlgn="base" hangingPunct="1">
        <a:spcBef>
          <a:spcPct val="20000"/>
        </a:spcBef>
        <a:spcAft>
          <a:spcPct val="0"/>
        </a:spcAft>
        <a:buChar char="»"/>
        <a:defRPr sz="2000" b="1">
          <a:solidFill>
            <a:srgbClr val="0033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6E01ADE-9C87-4F66-8937-F375747424CC}" type="slidenum">
              <a:rPr lang="en-US" altLang="zh-CN" smtClean="0"/>
              <a:pPr>
                <a:defRPr/>
              </a:pPr>
              <a:t>‹#›</a:t>
            </a:fld>
            <a:endParaRPr lang="en-US" altLang="zh-CN"/>
          </a:p>
        </p:txBody>
      </p:sp>
      <p:pic>
        <p:nvPicPr>
          <p:cNvPr id="1031" name="Picture 10" descr="z1副本"/>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776873"/>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fld id="{127E9A4B-601D-4FEA-A59A-AB480E280445}" type="datetime1">
              <a:rPr lang="zh-CN" altLang="en-US" smtClean="0">
                <a:solidFill>
                  <a:srgbClr val="000000"/>
                </a:solidFill>
              </a:rPr>
              <a:pPr/>
              <a:t>2016-11-24</a:t>
            </a:fld>
            <a:endParaRPr lang="zh-CN"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endParaRPr lang="zh-CN"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fld id="{695BBED7-D678-4E68-8DF3-8A1A049F3099}" type="slidenum">
              <a:rPr lang="zh-CN" altLang="en-US" smtClean="0">
                <a:solidFill>
                  <a:srgbClr val="000000"/>
                </a:solidFill>
              </a:rPr>
              <a:pPr/>
              <a:t>‹#›</a:t>
            </a:fld>
            <a:endParaRPr lang="zh-CN" altLang="en-US">
              <a:solidFill>
                <a:srgbClr val="000000"/>
              </a:solidFill>
            </a:endParaRPr>
          </a:p>
        </p:txBody>
      </p:sp>
      <p:pic>
        <p:nvPicPr>
          <p:cNvPr id="1031" name="Picture 10" descr="z1副本"/>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1" descr="logo副本"/>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388" y="188913"/>
            <a:ext cx="237648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5345552"/>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1" descr="幻灯样"/>
          <p:cNvPicPr>
            <a:picLocks noChangeAspect="1" noChangeArrowheads="1"/>
          </p:cNvPicPr>
          <p:nvPr/>
        </p:nvPicPr>
        <p:blipFill>
          <a:blip r:embed="rId13" cstate="print"/>
          <a:srcRect b="12245"/>
          <a:stretch>
            <a:fillRect/>
          </a:stretch>
        </p:blipFill>
        <p:spPr bwMode="auto">
          <a:xfrm>
            <a:off x="0" y="1588"/>
            <a:ext cx="9144000" cy="6856412"/>
          </a:xfrm>
          <a:prstGeom prst="rect">
            <a:avLst/>
          </a:prstGeom>
          <a:noFill/>
          <a:ln w="9525">
            <a:noFill/>
            <a:miter lim="800000"/>
            <a:headEnd/>
            <a:tailEnd/>
          </a:ln>
        </p:spPr>
      </p:pic>
      <p:sp>
        <p:nvSpPr>
          <p:cNvPr id="8195" name="Rectangle 2"/>
          <p:cNvSpPr>
            <a:spLocks noGrp="1" noChangeArrowheads="1"/>
          </p:cNvSpPr>
          <p:nvPr>
            <p:ph type="title"/>
          </p:nvPr>
        </p:nvSpPr>
        <p:spPr bwMode="auto">
          <a:xfrm>
            <a:off x="38100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8196" name="Rectangle 3"/>
          <p:cNvSpPr>
            <a:spLocks noGrp="1" noChangeArrowheads="1"/>
          </p:cNvSpPr>
          <p:nvPr>
            <p:ph type="body" idx="1"/>
          </p:nvPr>
        </p:nvSpPr>
        <p:spPr bwMode="auto">
          <a:xfrm>
            <a:off x="533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mn-lt"/>
                <a:ea typeface="+mn-ea"/>
              </a:defRPr>
            </a:lvl1pPr>
          </a:lstStyle>
          <a:p>
            <a:pPr>
              <a:defRPr/>
            </a:pPr>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latin typeface="+mn-lt"/>
                <a:ea typeface="+mn-ea"/>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mn-lt"/>
                <a:ea typeface="+mn-ea"/>
              </a:defRPr>
            </a:lvl1pPr>
          </a:lstStyle>
          <a:p>
            <a:pPr>
              <a:defRPr/>
            </a:pPr>
            <a:fld id="{5905E004-370E-4FD4-978F-428A71C379F2}" type="slidenum">
              <a:rPr lang="en-US" altLang="zh-CN"/>
              <a:pPr>
                <a:defRPr/>
              </a:pPr>
              <a:t>‹#›</a:t>
            </a:fld>
            <a:endParaRPr lang="en-US" altLang="zh-CN"/>
          </a:p>
        </p:txBody>
      </p:sp>
      <p:pic>
        <p:nvPicPr>
          <p:cNvPr id="8200" name="图片 7" descr="ppt -内.png"/>
          <p:cNvPicPr>
            <a:picLocks noChangeAspect="1"/>
          </p:cNvPicPr>
          <p:nvPr/>
        </p:nvPicPr>
        <p:blipFill>
          <a:blip r:embed="rId14" cstate="print"/>
          <a:srcRect/>
          <a:stretch>
            <a:fillRect/>
          </a:stretch>
        </p:blipFill>
        <p:spPr bwMode="auto">
          <a:xfrm>
            <a:off x="6162675" y="5641975"/>
            <a:ext cx="2981325" cy="1216025"/>
          </a:xfrm>
          <a:prstGeom prst="rect">
            <a:avLst/>
          </a:prstGeom>
          <a:noFill/>
          <a:ln w="9525">
            <a:noFill/>
            <a:miter lim="800000"/>
            <a:headEnd/>
            <a:tailEnd/>
          </a:ln>
        </p:spPr>
      </p:pic>
      <p:pic>
        <p:nvPicPr>
          <p:cNvPr id="8201" name="Picture 10" descr="T:\enid\2.5\4.png"/>
          <p:cNvPicPr>
            <a:picLocks noChangeAspect="1" noChangeArrowheads="1"/>
          </p:cNvPicPr>
          <p:nvPr/>
        </p:nvPicPr>
        <p:blipFill>
          <a:blip r:embed="rId15" cstate="print"/>
          <a:srcRect/>
          <a:stretch>
            <a:fillRect/>
          </a:stretch>
        </p:blipFill>
        <p:spPr bwMode="auto">
          <a:xfrm>
            <a:off x="180975" y="5943600"/>
            <a:ext cx="126682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accent2"/>
          </a:solidFill>
          <a:latin typeface="+mj-lt"/>
          <a:ea typeface="+mj-ea"/>
          <a:cs typeface="+mj-cs"/>
        </a:defRPr>
      </a:lvl1pPr>
      <a:lvl2pPr algn="ctr" rtl="0" eaLnBrk="1" fontAlgn="base" hangingPunct="1">
        <a:spcBef>
          <a:spcPct val="0"/>
        </a:spcBef>
        <a:spcAft>
          <a:spcPct val="0"/>
        </a:spcAft>
        <a:defRPr sz="4400" b="1">
          <a:solidFill>
            <a:schemeClr val="accent2"/>
          </a:solidFill>
          <a:latin typeface="Arial" pitchFamily="34" charset="0"/>
          <a:ea typeface="宋体" pitchFamily="2" charset="-122"/>
        </a:defRPr>
      </a:lvl2pPr>
      <a:lvl3pPr algn="ctr" rtl="0" eaLnBrk="1" fontAlgn="base" hangingPunct="1">
        <a:spcBef>
          <a:spcPct val="0"/>
        </a:spcBef>
        <a:spcAft>
          <a:spcPct val="0"/>
        </a:spcAft>
        <a:defRPr sz="4400" b="1">
          <a:solidFill>
            <a:schemeClr val="accent2"/>
          </a:solidFill>
          <a:latin typeface="Arial" pitchFamily="34" charset="0"/>
          <a:ea typeface="宋体" pitchFamily="2" charset="-122"/>
        </a:defRPr>
      </a:lvl3pPr>
      <a:lvl4pPr algn="ctr" rtl="0" eaLnBrk="1" fontAlgn="base" hangingPunct="1">
        <a:spcBef>
          <a:spcPct val="0"/>
        </a:spcBef>
        <a:spcAft>
          <a:spcPct val="0"/>
        </a:spcAft>
        <a:defRPr sz="4400" b="1">
          <a:solidFill>
            <a:schemeClr val="accent2"/>
          </a:solidFill>
          <a:latin typeface="Arial" pitchFamily="34" charset="0"/>
          <a:ea typeface="宋体" pitchFamily="2" charset="-122"/>
        </a:defRPr>
      </a:lvl4pPr>
      <a:lvl5pPr algn="ctr" rtl="0" eaLnBrk="1" fontAlgn="base" hangingPunct="1">
        <a:spcBef>
          <a:spcPct val="0"/>
        </a:spcBef>
        <a:spcAft>
          <a:spcPct val="0"/>
        </a:spcAft>
        <a:defRPr sz="4400" b="1">
          <a:solidFill>
            <a:schemeClr val="accent2"/>
          </a:solidFill>
          <a:latin typeface="Arial" pitchFamily="34" charset="0"/>
          <a:ea typeface="宋体" pitchFamily="2" charset="-122"/>
        </a:defRPr>
      </a:lvl5pPr>
      <a:lvl6pPr marL="457200" algn="ctr" rtl="0" eaLnBrk="1" fontAlgn="base" hangingPunct="1">
        <a:spcBef>
          <a:spcPct val="0"/>
        </a:spcBef>
        <a:spcAft>
          <a:spcPct val="0"/>
        </a:spcAft>
        <a:defRPr sz="4400" b="1">
          <a:solidFill>
            <a:schemeClr val="accent2"/>
          </a:solidFill>
          <a:latin typeface="Arial" pitchFamily="34" charset="0"/>
          <a:ea typeface="宋体" pitchFamily="2" charset="-122"/>
        </a:defRPr>
      </a:lvl6pPr>
      <a:lvl7pPr marL="914400" algn="ctr" rtl="0" eaLnBrk="1" fontAlgn="base" hangingPunct="1">
        <a:spcBef>
          <a:spcPct val="0"/>
        </a:spcBef>
        <a:spcAft>
          <a:spcPct val="0"/>
        </a:spcAft>
        <a:defRPr sz="4400" b="1">
          <a:solidFill>
            <a:schemeClr val="accent2"/>
          </a:solidFill>
          <a:latin typeface="Arial" pitchFamily="34" charset="0"/>
          <a:ea typeface="宋体" pitchFamily="2" charset="-122"/>
        </a:defRPr>
      </a:lvl7pPr>
      <a:lvl8pPr marL="1371600" algn="ctr" rtl="0" eaLnBrk="1" fontAlgn="base" hangingPunct="1">
        <a:spcBef>
          <a:spcPct val="0"/>
        </a:spcBef>
        <a:spcAft>
          <a:spcPct val="0"/>
        </a:spcAft>
        <a:defRPr sz="4400" b="1">
          <a:solidFill>
            <a:schemeClr val="accent2"/>
          </a:solidFill>
          <a:latin typeface="Arial" pitchFamily="34" charset="0"/>
          <a:ea typeface="宋体" pitchFamily="2" charset="-122"/>
        </a:defRPr>
      </a:lvl8pPr>
      <a:lvl9pPr marL="1828800" algn="ctr" rtl="0" eaLnBrk="1" fontAlgn="base" hangingPunct="1">
        <a:spcBef>
          <a:spcPct val="0"/>
        </a:spcBef>
        <a:spcAft>
          <a:spcPct val="0"/>
        </a:spcAft>
        <a:defRPr sz="4400" b="1">
          <a:solidFill>
            <a:schemeClr val="accent2"/>
          </a:solidFill>
          <a:latin typeface="Arial" pitchFamily="34" charset="0"/>
          <a:ea typeface="宋体" pitchFamily="2" charset="-122"/>
        </a:defRPr>
      </a:lvl9pPr>
    </p:titleStyle>
    <p:bodyStyle>
      <a:lvl1pPr marL="342900" indent="-342900" algn="l" rtl="0" eaLnBrk="1" fontAlgn="base" hangingPunct="1">
        <a:spcBef>
          <a:spcPct val="20000"/>
        </a:spcBef>
        <a:spcAft>
          <a:spcPct val="0"/>
        </a:spcAft>
        <a:buChar char="•"/>
        <a:defRPr sz="3200" b="1">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b="1">
          <a:solidFill>
            <a:srgbClr val="003366"/>
          </a:solidFill>
          <a:latin typeface="+mn-lt"/>
          <a:ea typeface="+mn-ea"/>
        </a:defRPr>
      </a:lvl2pPr>
      <a:lvl3pPr marL="1143000" indent="-228600" algn="l" rtl="0" eaLnBrk="1" fontAlgn="base" hangingPunct="1">
        <a:spcBef>
          <a:spcPct val="20000"/>
        </a:spcBef>
        <a:spcAft>
          <a:spcPct val="0"/>
        </a:spcAft>
        <a:buChar char="•"/>
        <a:defRPr sz="2400" b="1">
          <a:solidFill>
            <a:srgbClr val="003366"/>
          </a:solidFill>
          <a:latin typeface="+mn-lt"/>
          <a:ea typeface="+mn-ea"/>
        </a:defRPr>
      </a:lvl3pPr>
      <a:lvl4pPr marL="1600200" indent="-228600" algn="l" rtl="0" eaLnBrk="1" fontAlgn="base" hangingPunct="1">
        <a:spcBef>
          <a:spcPct val="20000"/>
        </a:spcBef>
        <a:spcAft>
          <a:spcPct val="0"/>
        </a:spcAft>
        <a:buChar char="–"/>
        <a:defRPr sz="2000" b="1">
          <a:solidFill>
            <a:srgbClr val="003366"/>
          </a:solidFill>
          <a:latin typeface="+mn-lt"/>
          <a:ea typeface="+mn-ea"/>
        </a:defRPr>
      </a:lvl4pPr>
      <a:lvl5pPr marL="2057400" indent="-228600" algn="l" rtl="0" eaLnBrk="1" fontAlgn="base" hangingPunct="1">
        <a:spcBef>
          <a:spcPct val="20000"/>
        </a:spcBef>
        <a:spcAft>
          <a:spcPct val="0"/>
        </a:spcAft>
        <a:buChar char="»"/>
        <a:defRPr sz="2000" b="1">
          <a:solidFill>
            <a:srgbClr val="003366"/>
          </a:solidFill>
          <a:latin typeface="+mn-lt"/>
          <a:ea typeface="+mn-ea"/>
        </a:defRPr>
      </a:lvl5pPr>
      <a:lvl6pPr marL="2514600" indent="-228600" algn="l" rtl="0" eaLnBrk="1" fontAlgn="base" hangingPunct="1">
        <a:spcBef>
          <a:spcPct val="20000"/>
        </a:spcBef>
        <a:spcAft>
          <a:spcPct val="0"/>
        </a:spcAft>
        <a:buChar char="»"/>
        <a:defRPr sz="2000" b="1">
          <a:solidFill>
            <a:srgbClr val="003366"/>
          </a:solidFill>
          <a:latin typeface="+mn-lt"/>
          <a:ea typeface="+mn-ea"/>
        </a:defRPr>
      </a:lvl6pPr>
      <a:lvl7pPr marL="2971800" indent="-228600" algn="l" rtl="0" eaLnBrk="1" fontAlgn="base" hangingPunct="1">
        <a:spcBef>
          <a:spcPct val="20000"/>
        </a:spcBef>
        <a:spcAft>
          <a:spcPct val="0"/>
        </a:spcAft>
        <a:buChar char="»"/>
        <a:defRPr sz="2000" b="1">
          <a:solidFill>
            <a:srgbClr val="003366"/>
          </a:solidFill>
          <a:latin typeface="+mn-lt"/>
          <a:ea typeface="+mn-ea"/>
        </a:defRPr>
      </a:lvl7pPr>
      <a:lvl8pPr marL="3429000" indent="-228600" algn="l" rtl="0" eaLnBrk="1" fontAlgn="base" hangingPunct="1">
        <a:spcBef>
          <a:spcPct val="20000"/>
        </a:spcBef>
        <a:spcAft>
          <a:spcPct val="0"/>
        </a:spcAft>
        <a:buChar char="»"/>
        <a:defRPr sz="2000" b="1">
          <a:solidFill>
            <a:srgbClr val="003366"/>
          </a:solidFill>
          <a:latin typeface="+mn-lt"/>
          <a:ea typeface="+mn-ea"/>
        </a:defRPr>
      </a:lvl8pPr>
      <a:lvl9pPr marL="3886200" indent="-228600" algn="l" rtl="0" eaLnBrk="1" fontAlgn="base" hangingPunct="1">
        <a:spcBef>
          <a:spcPct val="20000"/>
        </a:spcBef>
        <a:spcAft>
          <a:spcPct val="0"/>
        </a:spcAft>
        <a:buChar char="»"/>
        <a:defRPr sz="2000" b="1">
          <a:solidFill>
            <a:srgbClr val="003366"/>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pic>
        <p:nvPicPr>
          <p:cNvPr id="9218" name="Picture 2" descr="Onglets Clt Industriels"/>
          <p:cNvPicPr>
            <a:picLocks noChangeArrowheads="1"/>
          </p:cNvPicPr>
          <p:nvPr/>
        </p:nvPicPr>
        <p:blipFill>
          <a:blip r:embed="rId17" cstate="print"/>
          <a:srcRect/>
          <a:stretch>
            <a:fillRect/>
          </a:stretch>
        </p:blipFill>
        <p:spPr bwMode="auto">
          <a:xfrm>
            <a:off x="0" y="725488"/>
            <a:ext cx="508000" cy="5407025"/>
          </a:xfrm>
          <a:prstGeom prst="rect">
            <a:avLst/>
          </a:prstGeom>
          <a:noFill/>
          <a:ln w="9525">
            <a:noFill/>
            <a:miter lim="800000"/>
            <a:headEnd/>
            <a:tailEnd/>
          </a:ln>
        </p:spPr>
      </p:pic>
      <p:sp>
        <p:nvSpPr>
          <p:cNvPr id="8195" name="Rectangle 3"/>
          <p:cNvSpPr>
            <a:spLocks noChangeArrowheads="1"/>
          </p:cNvSpPr>
          <p:nvPr/>
        </p:nvSpPr>
        <p:spPr bwMode="auto">
          <a:xfrm>
            <a:off x="8823325" y="6596063"/>
            <a:ext cx="234950" cy="234950"/>
          </a:xfrm>
          <a:prstGeom prst="rect">
            <a:avLst/>
          </a:prstGeom>
          <a:solidFill>
            <a:schemeClr val="bg1"/>
          </a:solidFill>
          <a:ln w="9525">
            <a:noFill/>
            <a:miter lim="800000"/>
            <a:headEnd/>
            <a:tailEnd/>
          </a:ln>
          <a:effectLst/>
        </p:spPr>
        <p:txBody>
          <a:bodyPr wrap="none" anchor="ctr"/>
          <a:lstStyle/>
          <a:p>
            <a:pPr>
              <a:defRPr/>
            </a:pPr>
            <a:endParaRPr lang="zh-CN" altLang="en-US"/>
          </a:p>
        </p:txBody>
      </p:sp>
      <p:sp>
        <p:nvSpPr>
          <p:cNvPr id="9220" name="Rectangle 4"/>
          <p:cNvSpPr>
            <a:spLocks noGrp="1" noChangeArrowheads="1"/>
          </p:cNvSpPr>
          <p:nvPr>
            <p:ph type="body" idx="1"/>
          </p:nvPr>
        </p:nvSpPr>
        <p:spPr bwMode="auto">
          <a:xfrm>
            <a:off x="533400" y="1363663"/>
            <a:ext cx="7705725" cy="5048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modify the style of the text</a:t>
            </a:r>
          </a:p>
          <a:p>
            <a:pPr lvl="1"/>
            <a:r>
              <a:rPr lang="en-US" altLang="zh-CN" smtClean="0"/>
              <a:t>Second level</a:t>
            </a:r>
          </a:p>
          <a:p>
            <a:pPr lvl="2"/>
            <a:r>
              <a:rPr lang="en-US" altLang="zh-CN" smtClean="0"/>
              <a:t>Third level</a:t>
            </a:r>
          </a:p>
          <a:p>
            <a:pPr lvl="3"/>
            <a:r>
              <a:rPr lang="en-US" altLang="zh-CN" smtClean="0"/>
              <a:t>Fourth level</a:t>
            </a:r>
          </a:p>
        </p:txBody>
      </p:sp>
      <p:sp>
        <p:nvSpPr>
          <p:cNvPr id="8197" name="Rectangle 5"/>
          <p:cNvSpPr>
            <a:spLocks noGrp="1" noChangeArrowheads="1"/>
          </p:cNvSpPr>
          <p:nvPr>
            <p:ph type="sldNum" sz="quarter" idx="4"/>
          </p:nvPr>
        </p:nvSpPr>
        <p:spPr bwMode="auto">
          <a:xfrm>
            <a:off x="8483600" y="6578600"/>
            <a:ext cx="914400" cy="279400"/>
          </a:xfrm>
          <a:prstGeom prst="rect">
            <a:avLst/>
          </a:prstGeom>
          <a:noFill/>
          <a:ln w="9525">
            <a:noFill/>
            <a:miter lim="800000"/>
            <a:headEnd/>
            <a:tailEnd/>
          </a:ln>
          <a:effectLst/>
        </p:spPr>
        <p:txBody>
          <a:bodyPr vert="horz" wrap="square" lIns="91411" tIns="45705" rIns="91411" bIns="45705" numCol="1" anchor="t" anchorCtr="0" compatLnSpc="1">
            <a:prstTxWarp prst="textNoShape">
              <a:avLst/>
            </a:prstTxWarp>
          </a:bodyPr>
          <a:lstStyle>
            <a:lvl1pPr algn="ctr" eaLnBrk="0" hangingPunct="0">
              <a:defRPr sz="1000">
                <a:latin typeface="Arial" pitchFamily="34" charset="0"/>
                <a:ea typeface="宋体" pitchFamily="2" charset="-122"/>
              </a:defRPr>
            </a:lvl1pPr>
          </a:lstStyle>
          <a:p>
            <a:pPr>
              <a:defRPr/>
            </a:pPr>
            <a:fld id="{41FBEE29-DA60-4F3D-B5C1-5891696D13C8}" type="slidenum">
              <a:rPr lang="en-US" altLang="zh-CN"/>
              <a:pPr>
                <a:defRPr/>
              </a:pPr>
              <a:t>‹#›</a:t>
            </a:fld>
            <a:endParaRPr lang="en-US" altLang="zh-CN"/>
          </a:p>
        </p:txBody>
      </p:sp>
      <p:sp>
        <p:nvSpPr>
          <p:cNvPr id="9222" name="Rectangle 6"/>
          <p:cNvSpPr>
            <a:spLocks noGrp="1" noChangeArrowheads="1"/>
          </p:cNvSpPr>
          <p:nvPr>
            <p:ph type="title"/>
          </p:nvPr>
        </p:nvSpPr>
        <p:spPr bwMode="auto">
          <a:xfrm>
            <a:off x="533400" y="193675"/>
            <a:ext cx="7319963" cy="922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smtClean="0"/>
              <a:t>Click to modify the style of the title</a:t>
            </a:r>
          </a:p>
        </p:txBody>
      </p:sp>
      <p:sp>
        <p:nvSpPr>
          <p:cNvPr id="8199" name="Rectangle 7"/>
          <p:cNvSpPr>
            <a:spLocks noChangeArrowheads="1"/>
          </p:cNvSpPr>
          <p:nvPr/>
        </p:nvSpPr>
        <p:spPr bwMode="auto">
          <a:xfrm>
            <a:off x="4575175" y="6596063"/>
            <a:ext cx="184150" cy="274637"/>
          </a:xfrm>
          <a:prstGeom prst="rect">
            <a:avLst/>
          </a:prstGeom>
          <a:noFill/>
          <a:ln w="9525">
            <a:noFill/>
            <a:miter lim="800000"/>
            <a:headEnd/>
            <a:tailEnd/>
          </a:ln>
          <a:effectLst/>
        </p:spPr>
        <p:txBody>
          <a:bodyPr wrap="none">
            <a:spAutoFit/>
          </a:bodyPr>
          <a:lstStyle/>
          <a:p>
            <a:pPr eaLnBrk="0" hangingPunct="0">
              <a:spcBef>
                <a:spcPct val="20000"/>
              </a:spcBef>
              <a:buClr>
                <a:schemeClr val="accent1"/>
              </a:buClr>
              <a:buSzPct val="90000"/>
              <a:buFont typeface="Wingdings 2" pitchFamily="18" charset="2"/>
              <a:buNone/>
              <a:defRPr/>
            </a:pPr>
            <a:endParaRPr lang="en-US" sz="1200">
              <a:solidFill>
                <a:srgbClr val="4976D1"/>
              </a:solidFill>
            </a:endParaRPr>
          </a:p>
        </p:txBody>
      </p:sp>
      <p:sp>
        <p:nvSpPr>
          <p:cNvPr id="8200" name="Line 8"/>
          <p:cNvSpPr>
            <a:spLocks noChangeShapeType="1"/>
          </p:cNvSpPr>
          <p:nvPr/>
        </p:nvSpPr>
        <p:spPr bwMode="auto">
          <a:xfrm>
            <a:off x="519113" y="-115888"/>
            <a:ext cx="0" cy="7089776"/>
          </a:xfrm>
          <a:prstGeom prst="line">
            <a:avLst/>
          </a:prstGeom>
          <a:noFill/>
          <a:ln w="12700">
            <a:solidFill>
              <a:srgbClr val="808080"/>
            </a:solidFill>
            <a:prstDash val="dash"/>
            <a:round/>
            <a:headEnd/>
            <a:tailEnd/>
          </a:ln>
          <a:effectLst/>
        </p:spPr>
        <p:txBody>
          <a:bodyPr wrap="none" anchor="ctr"/>
          <a:lstStyle/>
          <a:p>
            <a:pPr>
              <a:defRPr/>
            </a:pPr>
            <a:endParaRPr lang="zh-CN" altLang="en-US"/>
          </a:p>
        </p:txBody>
      </p:sp>
      <p:sp>
        <p:nvSpPr>
          <p:cNvPr id="8201" name="Line 9"/>
          <p:cNvSpPr>
            <a:spLocks noChangeShapeType="1"/>
          </p:cNvSpPr>
          <p:nvPr/>
        </p:nvSpPr>
        <p:spPr bwMode="auto">
          <a:xfrm rot="5400000">
            <a:off x="4579937" y="-4046537"/>
            <a:ext cx="3175" cy="9512300"/>
          </a:xfrm>
          <a:prstGeom prst="line">
            <a:avLst/>
          </a:prstGeom>
          <a:noFill/>
          <a:ln w="12700">
            <a:solidFill>
              <a:srgbClr val="808080"/>
            </a:solidFill>
            <a:prstDash val="dash"/>
            <a:round/>
            <a:headEnd/>
            <a:tailEnd/>
          </a:ln>
          <a:effectLst/>
        </p:spPr>
        <p:txBody>
          <a:bodyPr wrap="none" anchor="ctr"/>
          <a:lstStyle/>
          <a:p>
            <a:pPr>
              <a:defRPr/>
            </a:pPr>
            <a:endParaRPr lang="zh-CN" altLang="en-US"/>
          </a:p>
        </p:txBody>
      </p:sp>
    </p:spTree>
  </p:cSld>
  <p:clrMap bg1="dk2" tx1="lt1" bg2="dk1"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Lst>
  <p:transition>
    <p:randomBar/>
  </p:transition>
  <p:timing>
    <p:tnLst>
      <p:par>
        <p:cTn id="1" dur="indefinite" restart="never" nodeType="tmRoot"/>
      </p:par>
    </p:tnLst>
  </p:timing>
  <p:txStyles>
    <p:titleStyle>
      <a:lvl1pPr algn="l" rtl="0" eaLnBrk="1" fontAlgn="base" hangingPunct="1">
        <a:lnSpc>
          <a:spcPct val="110000"/>
        </a:lnSpc>
        <a:spcBef>
          <a:spcPct val="0"/>
        </a:spcBef>
        <a:spcAft>
          <a:spcPct val="0"/>
        </a:spcAft>
        <a:defRPr sz="2600" b="1">
          <a:solidFill>
            <a:schemeClr val="bg2"/>
          </a:solidFill>
          <a:latin typeface="+mj-lt"/>
          <a:ea typeface="+mj-ea"/>
          <a:cs typeface="+mj-cs"/>
        </a:defRPr>
      </a:lvl1pPr>
      <a:lvl2pPr algn="l" rtl="0" eaLnBrk="1" fontAlgn="base" hangingPunct="1">
        <a:lnSpc>
          <a:spcPct val="110000"/>
        </a:lnSpc>
        <a:spcBef>
          <a:spcPct val="0"/>
        </a:spcBef>
        <a:spcAft>
          <a:spcPct val="0"/>
        </a:spcAft>
        <a:defRPr sz="2600" b="1">
          <a:solidFill>
            <a:schemeClr val="bg2"/>
          </a:solidFill>
          <a:latin typeface="Arial" charset="0"/>
          <a:ea typeface="宋体" charset="-122"/>
        </a:defRPr>
      </a:lvl2pPr>
      <a:lvl3pPr algn="l" rtl="0" eaLnBrk="1" fontAlgn="base" hangingPunct="1">
        <a:lnSpc>
          <a:spcPct val="110000"/>
        </a:lnSpc>
        <a:spcBef>
          <a:spcPct val="0"/>
        </a:spcBef>
        <a:spcAft>
          <a:spcPct val="0"/>
        </a:spcAft>
        <a:defRPr sz="2600" b="1">
          <a:solidFill>
            <a:schemeClr val="bg2"/>
          </a:solidFill>
          <a:latin typeface="Arial" charset="0"/>
          <a:ea typeface="宋体" charset="-122"/>
        </a:defRPr>
      </a:lvl3pPr>
      <a:lvl4pPr algn="l" rtl="0" eaLnBrk="1" fontAlgn="base" hangingPunct="1">
        <a:lnSpc>
          <a:spcPct val="110000"/>
        </a:lnSpc>
        <a:spcBef>
          <a:spcPct val="0"/>
        </a:spcBef>
        <a:spcAft>
          <a:spcPct val="0"/>
        </a:spcAft>
        <a:defRPr sz="2600" b="1">
          <a:solidFill>
            <a:schemeClr val="bg2"/>
          </a:solidFill>
          <a:latin typeface="Arial" charset="0"/>
          <a:ea typeface="宋体" charset="-122"/>
        </a:defRPr>
      </a:lvl4pPr>
      <a:lvl5pPr algn="l" rtl="0" eaLnBrk="1" fontAlgn="base" hangingPunct="1">
        <a:lnSpc>
          <a:spcPct val="110000"/>
        </a:lnSpc>
        <a:spcBef>
          <a:spcPct val="0"/>
        </a:spcBef>
        <a:spcAft>
          <a:spcPct val="0"/>
        </a:spcAft>
        <a:defRPr sz="2600" b="1">
          <a:solidFill>
            <a:schemeClr val="bg2"/>
          </a:solidFill>
          <a:latin typeface="Arial" charset="0"/>
          <a:ea typeface="宋体" charset="-122"/>
        </a:defRPr>
      </a:lvl5pPr>
      <a:lvl6pPr marL="457200" algn="l" rtl="0" eaLnBrk="1" fontAlgn="base" hangingPunct="1">
        <a:lnSpc>
          <a:spcPct val="110000"/>
        </a:lnSpc>
        <a:spcBef>
          <a:spcPct val="0"/>
        </a:spcBef>
        <a:spcAft>
          <a:spcPct val="0"/>
        </a:spcAft>
        <a:defRPr sz="2600" b="1">
          <a:solidFill>
            <a:schemeClr val="bg2"/>
          </a:solidFill>
          <a:latin typeface="Arial" charset="0"/>
          <a:ea typeface="宋体" charset="-122"/>
        </a:defRPr>
      </a:lvl6pPr>
      <a:lvl7pPr marL="914400" algn="l" rtl="0" eaLnBrk="1" fontAlgn="base" hangingPunct="1">
        <a:lnSpc>
          <a:spcPct val="110000"/>
        </a:lnSpc>
        <a:spcBef>
          <a:spcPct val="0"/>
        </a:spcBef>
        <a:spcAft>
          <a:spcPct val="0"/>
        </a:spcAft>
        <a:defRPr sz="2600" b="1">
          <a:solidFill>
            <a:schemeClr val="bg2"/>
          </a:solidFill>
          <a:latin typeface="Arial" charset="0"/>
          <a:ea typeface="宋体" charset="-122"/>
        </a:defRPr>
      </a:lvl7pPr>
      <a:lvl8pPr marL="1371600" algn="l" rtl="0" eaLnBrk="1" fontAlgn="base" hangingPunct="1">
        <a:lnSpc>
          <a:spcPct val="110000"/>
        </a:lnSpc>
        <a:spcBef>
          <a:spcPct val="0"/>
        </a:spcBef>
        <a:spcAft>
          <a:spcPct val="0"/>
        </a:spcAft>
        <a:defRPr sz="2600" b="1">
          <a:solidFill>
            <a:schemeClr val="bg2"/>
          </a:solidFill>
          <a:latin typeface="Arial" charset="0"/>
          <a:ea typeface="宋体" charset="-122"/>
        </a:defRPr>
      </a:lvl8pPr>
      <a:lvl9pPr marL="1828800" algn="l" rtl="0" eaLnBrk="1" fontAlgn="base" hangingPunct="1">
        <a:lnSpc>
          <a:spcPct val="110000"/>
        </a:lnSpc>
        <a:spcBef>
          <a:spcPct val="0"/>
        </a:spcBef>
        <a:spcAft>
          <a:spcPct val="0"/>
        </a:spcAft>
        <a:defRPr sz="2600" b="1">
          <a:solidFill>
            <a:schemeClr val="bg2"/>
          </a:solidFill>
          <a:latin typeface="Arial" charset="0"/>
          <a:ea typeface="宋体" charset="-122"/>
        </a:defRPr>
      </a:lvl9pPr>
    </p:titleStyle>
    <p:bodyStyle>
      <a:lvl1pPr marL="282575" indent="-282575" algn="l" rtl="0" eaLnBrk="1" fontAlgn="base" hangingPunct="1">
        <a:spcBef>
          <a:spcPct val="20000"/>
        </a:spcBef>
        <a:spcAft>
          <a:spcPct val="0"/>
        </a:spcAft>
        <a:buClr>
          <a:srgbClr val="C6BE74"/>
        </a:buClr>
        <a:buSzPct val="80000"/>
        <a:buFont typeface="Wingdings 2" pitchFamily="18" charset="2"/>
        <a:buChar char="¢"/>
        <a:defRPr sz="2200">
          <a:solidFill>
            <a:schemeClr val="bg2"/>
          </a:solidFill>
          <a:latin typeface="+mn-lt"/>
          <a:ea typeface="+mn-ea"/>
          <a:cs typeface="+mn-cs"/>
        </a:defRPr>
      </a:lvl1pPr>
      <a:lvl2pPr marL="757238" indent="-284163" algn="l" rtl="0" eaLnBrk="1" fontAlgn="base" hangingPunct="1">
        <a:spcBef>
          <a:spcPct val="20000"/>
        </a:spcBef>
        <a:spcAft>
          <a:spcPct val="0"/>
        </a:spcAft>
        <a:buClr>
          <a:srgbClr val="C6BE74"/>
        </a:buClr>
        <a:buFont typeface="Webdings" pitchFamily="18" charset="2"/>
        <a:buChar char="a"/>
        <a:defRPr sz="2000">
          <a:solidFill>
            <a:schemeClr val="bg2"/>
          </a:solidFill>
          <a:latin typeface="+mn-lt"/>
          <a:ea typeface="+mn-ea"/>
        </a:defRPr>
      </a:lvl2pPr>
      <a:lvl3pPr marL="1147763" indent="-198438" algn="l" rtl="0" eaLnBrk="1" fontAlgn="base" hangingPunct="1">
        <a:spcBef>
          <a:spcPct val="20000"/>
        </a:spcBef>
        <a:spcAft>
          <a:spcPct val="0"/>
        </a:spcAft>
        <a:buClr>
          <a:srgbClr val="C6BE74"/>
        </a:buClr>
        <a:buChar char="•"/>
        <a:defRPr sz="2400">
          <a:solidFill>
            <a:schemeClr val="bg2"/>
          </a:solidFill>
          <a:latin typeface="+mn-lt"/>
          <a:ea typeface="+mn-ea"/>
        </a:defRPr>
      </a:lvl3pPr>
      <a:lvl4pPr marL="1658938" indent="-228600" algn="l" rtl="0" eaLnBrk="1" fontAlgn="base" hangingPunct="1">
        <a:spcBef>
          <a:spcPct val="20000"/>
        </a:spcBef>
        <a:spcAft>
          <a:spcPct val="0"/>
        </a:spcAft>
        <a:buClr>
          <a:srgbClr val="C6BE74"/>
        </a:buClr>
        <a:buChar char="•"/>
        <a:defRPr sz="1600" i="1">
          <a:solidFill>
            <a:schemeClr val="bg2"/>
          </a:solidFill>
          <a:latin typeface="+mn-lt"/>
          <a:ea typeface="+mn-ea"/>
        </a:defRPr>
      </a:lvl4pPr>
      <a:lvl5pPr marL="2078038" indent="-228600" algn="l" rtl="0" eaLnBrk="1" fontAlgn="base" hangingPunct="1">
        <a:spcBef>
          <a:spcPct val="20000"/>
        </a:spcBef>
        <a:spcAft>
          <a:spcPct val="0"/>
        </a:spcAft>
        <a:buChar char="–"/>
        <a:defRPr sz="2000">
          <a:solidFill>
            <a:srgbClr val="666699"/>
          </a:solidFill>
          <a:latin typeface="+mn-lt"/>
          <a:ea typeface="+mn-ea"/>
        </a:defRPr>
      </a:lvl5pPr>
      <a:lvl6pPr marL="2535238" indent="-228600" algn="l" rtl="0" eaLnBrk="1" fontAlgn="base" hangingPunct="1">
        <a:spcBef>
          <a:spcPct val="20000"/>
        </a:spcBef>
        <a:spcAft>
          <a:spcPct val="0"/>
        </a:spcAft>
        <a:buChar char="–"/>
        <a:defRPr sz="2000">
          <a:solidFill>
            <a:srgbClr val="666699"/>
          </a:solidFill>
          <a:latin typeface="+mn-lt"/>
          <a:ea typeface="+mn-ea"/>
        </a:defRPr>
      </a:lvl6pPr>
      <a:lvl7pPr marL="2992438" indent="-228600" algn="l" rtl="0" eaLnBrk="1" fontAlgn="base" hangingPunct="1">
        <a:spcBef>
          <a:spcPct val="20000"/>
        </a:spcBef>
        <a:spcAft>
          <a:spcPct val="0"/>
        </a:spcAft>
        <a:buChar char="–"/>
        <a:defRPr sz="2000">
          <a:solidFill>
            <a:srgbClr val="666699"/>
          </a:solidFill>
          <a:latin typeface="+mn-lt"/>
          <a:ea typeface="+mn-ea"/>
        </a:defRPr>
      </a:lvl7pPr>
      <a:lvl8pPr marL="3449638" indent="-228600" algn="l" rtl="0" eaLnBrk="1" fontAlgn="base" hangingPunct="1">
        <a:spcBef>
          <a:spcPct val="20000"/>
        </a:spcBef>
        <a:spcAft>
          <a:spcPct val="0"/>
        </a:spcAft>
        <a:buChar char="–"/>
        <a:defRPr sz="2000">
          <a:solidFill>
            <a:srgbClr val="666699"/>
          </a:solidFill>
          <a:latin typeface="+mn-lt"/>
          <a:ea typeface="+mn-ea"/>
        </a:defRPr>
      </a:lvl8pPr>
      <a:lvl9pPr marL="3906838" indent="-228600" algn="l" rtl="0" eaLnBrk="1" fontAlgn="base" hangingPunct="1">
        <a:spcBef>
          <a:spcPct val="20000"/>
        </a:spcBef>
        <a:spcAft>
          <a:spcPct val="0"/>
        </a:spcAft>
        <a:buChar char="–"/>
        <a:defRPr sz="2000">
          <a:solidFill>
            <a:srgbClr val="6666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84250" y="1054100"/>
            <a:ext cx="7737475" cy="247650"/>
          </a:xfrm>
          <a:prstGeom prst="rect">
            <a:avLst/>
          </a:prstGeom>
          <a:noFill/>
          <a:ln w="12700">
            <a:noFill/>
            <a:miter lim="800000"/>
            <a:headEnd/>
            <a:tailEnd/>
          </a:ln>
        </p:spPr>
        <p:txBody>
          <a:bodyPr vert="horz" wrap="square" lIns="0" tIns="0" rIns="0" bIns="0" numCol="1" anchor="t" anchorCtr="0" compatLnSpc="1">
            <a:prstTxWarp prst="textNoShape">
              <a:avLst/>
            </a:prstTxWarp>
            <a:spAutoFit/>
          </a:bodyPr>
          <a:lstStyle/>
          <a:p>
            <a:pPr lvl="0"/>
            <a:r>
              <a:rPr lang="en-US" altLang="zh-CN" smtClean="0"/>
              <a:t>Standard 17.07.2001</a:t>
            </a:r>
          </a:p>
        </p:txBody>
      </p:sp>
      <p:sp>
        <p:nvSpPr>
          <p:cNvPr id="11267" name="Line 3"/>
          <p:cNvSpPr>
            <a:spLocks noChangeShapeType="1"/>
          </p:cNvSpPr>
          <p:nvPr/>
        </p:nvSpPr>
        <p:spPr bwMode="auto">
          <a:xfrm flipV="1">
            <a:off x="984250" y="914400"/>
            <a:ext cx="7737475" cy="0"/>
          </a:xfrm>
          <a:prstGeom prst="line">
            <a:avLst/>
          </a:prstGeom>
          <a:noFill/>
          <a:ln w="25400">
            <a:solidFill>
              <a:srgbClr val="4864D4"/>
            </a:solidFill>
            <a:round/>
            <a:headEnd/>
            <a:tailEnd/>
          </a:ln>
          <a:effectLst/>
        </p:spPr>
        <p:txBody>
          <a:bodyPr wrap="none" lIns="90488" tIns="44450" rIns="90488" bIns="44450" anchor="ctr"/>
          <a:lstStyle/>
          <a:p>
            <a:pPr>
              <a:defRPr/>
            </a:pPr>
            <a:endParaRPr lang="zh-CN" altLang="en-US"/>
          </a:p>
        </p:txBody>
      </p:sp>
      <p:sp>
        <p:nvSpPr>
          <p:cNvPr id="11268" name="Rectangle 4"/>
          <p:cNvSpPr>
            <a:spLocks noChangeArrowheads="1"/>
          </p:cNvSpPr>
          <p:nvPr/>
        </p:nvSpPr>
        <p:spPr bwMode="auto">
          <a:xfrm>
            <a:off x="8370888" y="6597650"/>
            <a:ext cx="350837" cy="136525"/>
          </a:xfrm>
          <a:prstGeom prst="rect">
            <a:avLst/>
          </a:prstGeom>
          <a:noFill/>
          <a:ln w="12700">
            <a:noFill/>
            <a:miter lim="800000"/>
            <a:headEnd/>
            <a:tailEnd/>
          </a:ln>
          <a:effectLst/>
        </p:spPr>
        <p:txBody>
          <a:bodyPr lIns="0" tIns="0" rIns="0" bIns="0">
            <a:spAutoFit/>
          </a:bodyPr>
          <a:lstStyle/>
          <a:p>
            <a:pPr algn="r" defTabSz="762000" eaLnBrk="0" hangingPunct="0">
              <a:lnSpc>
                <a:spcPct val="90000"/>
              </a:lnSpc>
              <a:defRPr/>
            </a:pPr>
            <a:fld id="{2AE14FE8-F6D8-420F-AA7D-D7D6351D2290}" type="slidenum">
              <a:rPr lang="en-US" altLang="zh-CN" sz="1000"/>
              <a:pPr algn="r" defTabSz="762000" eaLnBrk="0" hangingPunct="0">
                <a:lnSpc>
                  <a:spcPct val="90000"/>
                </a:lnSpc>
                <a:defRPr/>
              </a:pPr>
              <a:t>‹#›</a:t>
            </a:fld>
            <a:endParaRPr lang="en-US" altLang="zh-CN" sz="1000"/>
          </a:p>
        </p:txBody>
      </p:sp>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iming>
    <p:tnLst>
      <p:par>
        <p:cTn id="1" dur="indefinite" restart="never" nodeType="tmRoot"/>
      </p:par>
    </p:tnLst>
  </p:timing>
  <p:txStyles>
    <p:titleStyle>
      <a:lvl1pPr algn="l" defTabSz="762000" rtl="0" eaLnBrk="1" fontAlgn="base" hangingPunct="1">
        <a:lnSpc>
          <a:spcPct val="90000"/>
        </a:lnSpc>
        <a:spcBef>
          <a:spcPct val="0"/>
        </a:spcBef>
        <a:spcAft>
          <a:spcPct val="0"/>
        </a:spcAft>
        <a:defRPr sz="4400" b="1">
          <a:solidFill>
            <a:schemeClr val="tx1"/>
          </a:solidFill>
          <a:latin typeface="+mj-lt"/>
          <a:ea typeface="+mj-ea"/>
          <a:cs typeface="+mj-cs"/>
        </a:defRPr>
      </a:lvl1pPr>
      <a:lvl2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2pPr>
      <a:lvl3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3pPr>
      <a:lvl4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4pPr>
      <a:lvl5pPr algn="l" defTabSz="762000" rtl="0" eaLnBrk="1" fontAlgn="base" hangingPunct="1">
        <a:lnSpc>
          <a:spcPct val="90000"/>
        </a:lnSpc>
        <a:spcBef>
          <a:spcPct val="0"/>
        </a:spcBef>
        <a:spcAft>
          <a:spcPct val="0"/>
        </a:spcAft>
        <a:defRPr sz="4400" b="1">
          <a:solidFill>
            <a:schemeClr val="tx1"/>
          </a:solidFill>
          <a:latin typeface="Arial" charset="0"/>
          <a:ea typeface="宋体" charset="-122"/>
        </a:defRPr>
      </a:lvl5pPr>
      <a:lvl6pPr marL="457200" algn="l" defTabSz="762000" rtl="0" eaLnBrk="1" fontAlgn="base" hangingPunct="1">
        <a:lnSpc>
          <a:spcPct val="90000"/>
        </a:lnSpc>
        <a:spcBef>
          <a:spcPct val="0"/>
        </a:spcBef>
        <a:spcAft>
          <a:spcPct val="0"/>
        </a:spcAft>
        <a:defRPr b="1">
          <a:solidFill>
            <a:schemeClr val="tx1"/>
          </a:solidFill>
          <a:latin typeface="Arial" charset="0"/>
          <a:ea typeface="宋体" charset="-122"/>
        </a:defRPr>
      </a:lvl6pPr>
      <a:lvl7pPr marL="914400" algn="l" defTabSz="762000" rtl="0" eaLnBrk="1" fontAlgn="base" hangingPunct="1">
        <a:lnSpc>
          <a:spcPct val="90000"/>
        </a:lnSpc>
        <a:spcBef>
          <a:spcPct val="0"/>
        </a:spcBef>
        <a:spcAft>
          <a:spcPct val="0"/>
        </a:spcAft>
        <a:defRPr b="1">
          <a:solidFill>
            <a:schemeClr val="tx1"/>
          </a:solidFill>
          <a:latin typeface="Arial" charset="0"/>
          <a:ea typeface="宋体" charset="-122"/>
        </a:defRPr>
      </a:lvl7pPr>
      <a:lvl8pPr marL="1371600" algn="l" defTabSz="762000" rtl="0" eaLnBrk="1" fontAlgn="base" hangingPunct="1">
        <a:lnSpc>
          <a:spcPct val="90000"/>
        </a:lnSpc>
        <a:spcBef>
          <a:spcPct val="0"/>
        </a:spcBef>
        <a:spcAft>
          <a:spcPct val="0"/>
        </a:spcAft>
        <a:defRPr b="1">
          <a:solidFill>
            <a:schemeClr val="tx1"/>
          </a:solidFill>
          <a:latin typeface="Arial" charset="0"/>
          <a:ea typeface="宋体" charset="-122"/>
        </a:defRPr>
      </a:lvl8pPr>
      <a:lvl9pPr marL="1828800" algn="l" defTabSz="762000" rtl="0" eaLnBrk="1" fontAlgn="base" hangingPunct="1">
        <a:lnSpc>
          <a:spcPct val="90000"/>
        </a:lnSpc>
        <a:spcBef>
          <a:spcPct val="0"/>
        </a:spcBef>
        <a:spcAft>
          <a:spcPct val="0"/>
        </a:spcAft>
        <a:defRPr b="1">
          <a:solidFill>
            <a:schemeClr val="tx1"/>
          </a:solidFill>
          <a:latin typeface="Arial" charset="0"/>
          <a:ea typeface="宋体" charset="-122"/>
        </a:defRPr>
      </a:lvl9pPr>
    </p:titleStyle>
    <p:bodyStyle>
      <a:lvl1pPr marL="234950" indent="-234950" algn="l" defTabSz="762000" rtl="0" eaLnBrk="1" fontAlgn="base" hangingPunct="1">
        <a:lnSpc>
          <a:spcPct val="90000"/>
        </a:lnSpc>
        <a:spcBef>
          <a:spcPts val="2000"/>
        </a:spcBef>
        <a:spcAft>
          <a:spcPct val="0"/>
        </a:spcAft>
        <a:buClr>
          <a:srgbClr val="0033CC"/>
        </a:buClr>
        <a:buSzPct val="100000"/>
        <a:buFont typeface="Arial" pitchFamily="34" charset="0"/>
        <a:buChar char="•"/>
        <a:defRPr sz="3200">
          <a:solidFill>
            <a:schemeClr val="tx1"/>
          </a:solidFill>
          <a:latin typeface="+mn-lt"/>
          <a:ea typeface="+mn-ea"/>
          <a:cs typeface="+mn-cs"/>
        </a:defRPr>
      </a:lvl1pPr>
      <a:lvl2pPr marL="482600" indent="-234950" algn="l" defTabSz="762000" rtl="0" eaLnBrk="1" fontAlgn="base" hangingPunct="1">
        <a:lnSpc>
          <a:spcPct val="90000"/>
        </a:lnSpc>
        <a:spcBef>
          <a:spcPct val="0"/>
        </a:spcBef>
        <a:spcAft>
          <a:spcPct val="0"/>
        </a:spcAft>
        <a:buClr>
          <a:srgbClr val="0033CC"/>
        </a:buClr>
        <a:buSzPct val="100000"/>
        <a:buFont typeface="Arial" pitchFamily="34" charset="0"/>
        <a:buChar char="–"/>
        <a:defRPr sz="2800">
          <a:solidFill>
            <a:schemeClr val="tx1"/>
          </a:solidFill>
          <a:latin typeface="+mn-lt"/>
          <a:ea typeface="+mn-ea"/>
        </a:defRPr>
      </a:lvl2pPr>
      <a:lvl3pPr marL="706438" indent="-196850" algn="l" defTabSz="762000" rtl="0" eaLnBrk="1" fontAlgn="base" hangingPunct="1">
        <a:lnSpc>
          <a:spcPct val="90000"/>
        </a:lnSpc>
        <a:spcBef>
          <a:spcPct val="0"/>
        </a:spcBef>
        <a:spcAft>
          <a:spcPct val="0"/>
        </a:spcAft>
        <a:buSzPct val="100000"/>
        <a:buFont typeface="Arial" pitchFamily="34" charset="0"/>
        <a:buChar char="-"/>
        <a:defRPr sz="2400">
          <a:solidFill>
            <a:schemeClr val="tx1"/>
          </a:solidFill>
          <a:latin typeface="+mn-lt"/>
          <a:ea typeface="+mn-ea"/>
        </a:defRPr>
      </a:lvl3pPr>
      <a:lvl4pPr marL="912813" indent="-195263" algn="l" defTabSz="762000" rtl="0" eaLnBrk="1" fontAlgn="base" hangingPunct="1">
        <a:lnSpc>
          <a:spcPct val="90000"/>
        </a:lnSpc>
        <a:spcBef>
          <a:spcPct val="0"/>
        </a:spcBef>
        <a:spcAft>
          <a:spcPct val="0"/>
        </a:spcAft>
        <a:buSzPct val="100000"/>
        <a:buFont typeface="Arial" pitchFamily="34" charset="0"/>
        <a:buChar char="·"/>
        <a:defRPr sz="2000">
          <a:solidFill>
            <a:schemeClr val="tx1"/>
          </a:solidFill>
          <a:latin typeface="+mn-lt"/>
          <a:ea typeface="+mn-ea"/>
        </a:defRPr>
      </a:lvl4pPr>
      <a:lvl5pPr marL="20716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5pPr>
      <a:lvl6pPr marL="25288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6pPr>
      <a:lvl7pPr marL="29860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7pPr>
      <a:lvl8pPr marL="34432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8pPr>
      <a:lvl9pPr marL="3900488" indent="-315913" algn="l" defTabSz="762000" rtl="0" eaLnBrk="1" fontAlgn="base" hangingPunct="1">
        <a:spcBef>
          <a:spcPct val="20000"/>
        </a:spcBef>
        <a:spcAft>
          <a:spcPct val="0"/>
        </a:spcAft>
        <a:buChar char="»"/>
        <a:defRPr sz="2000">
          <a:solidFill>
            <a:schemeClr val="tx1"/>
          </a:solidFill>
          <a:latin typeface="Times New Roman" pitchFamily="18"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zh-CN" smtClean="0"/>
              <a:t>Cliquez pour modifier le style du titre du masque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zh-CN" smtClean="0"/>
              <a:t>Cliquez pour modifier les styles du texte du masque</a:t>
            </a:r>
          </a:p>
          <a:p>
            <a:pPr lvl="1"/>
            <a:r>
              <a:rPr lang="fr-FR" altLang="zh-CN" smtClean="0"/>
              <a:t>Deuxième niveau</a:t>
            </a:r>
          </a:p>
          <a:p>
            <a:pPr lvl="2"/>
            <a:r>
              <a:rPr lang="fr-FR" altLang="zh-CN" smtClean="0"/>
              <a:t>Troisième niveau</a:t>
            </a:r>
          </a:p>
          <a:p>
            <a:pPr lvl="3"/>
            <a:r>
              <a:rPr lang="fr-FR" altLang="zh-CN" smtClean="0"/>
              <a:t>Quatrième niveau</a:t>
            </a:r>
          </a:p>
          <a:p>
            <a:pPr lvl="4"/>
            <a:r>
              <a:rPr lang="fr-FR" altLang="zh-CN" smtClean="0"/>
              <a:t>Cinquième niveau</a:t>
            </a:r>
          </a:p>
        </p:txBody>
      </p:sp>
      <p:sp>
        <p:nvSpPr>
          <p:cNvPr id="194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宋体" pitchFamily="2" charset="-122"/>
              </a:defRPr>
            </a:lvl1pPr>
          </a:lstStyle>
          <a:p>
            <a:pPr>
              <a:defRPr/>
            </a:pPr>
            <a:endParaRPr lang="fr-FR" altLang="zh-CN"/>
          </a:p>
        </p:txBody>
      </p:sp>
      <p:sp>
        <p:nvSpPr>
          <p:cNvPr id="194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宋体" pitchFamily="2" charset="-122"/>
              </a:defRPr>
            </a:lvl1pPr>
          </a:lstStyle>
          <a:p>
            <a:pPr>
              <a:defRPr/>
            </a:pPr>
            <a:endParaRPr lang="fr-FR" altLang="zh-CN"/>
          </a:p>
        </p:txBody>
      </p:sp>
      <p:sp>
        <p:nvSpPr>
          <p:cNvPr id="194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ea typeface="宋体" pitchFamily="2" charset="-122"/>
              </a:defRPr>
            </a:lvl1pPr>
          </a:lstStyle>
          <a:p>
            <a:pPr>
              <a:defRPr/>
            </a:pPr>
            <a:fld id="{EA5D01BF-BC36-4DB7-A13C-F59E533A6A9F}" type="slidenum">
              <a:rPr lang="zh-CN" altLang="fr-FR"/>
              <a:pPr>
                <a:defRPr/>
              </a:pPr>
              <a:t>‹#›</a:t>
            </a:fld>
            <a:endParaRPr lang="fr-FR" altLang="zh-C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ea typeface="宋体" charset="-122"/>
        </a:defRPr>
      </a:lvl2pPr>
      <a:lvl3pPr algn="ctr" rtl="0" eaLnBrk="1" fontAlgn="base" hangingPunct="1">
        <a:spcBef>
          <a:spcPct val="0"/>
        </a:spcBef>
        <a:spcAft>
          <a:spcPct val="0"/>
        </a:spcAft>
        <a:defRPr sz="4400">
          <a:solidFill>
            <a:schemeClr val="tx2"/>
          </a:solidFill>
          <a:latin typeface="Times New Roman" pitchFamily="18" charset="0"/>
          <a:ea typeface="宋体" charset="-122"/>
        </a:defRPr>
      </a:lvl3pPr>
      <a:lvl4pPr algn="ctr" rtl="0" eaLnBrk="1" fontAlgn="base" hangingPunct="1">
        <a:spcBef>
          <a:spcPct val="0"/>
        </a:spcBef>
        <a:spcAft>
          <a:spcPct val="0"/>
        </a:spcAft>
        <a:defRPr sz="4400">
          <a:solidFill>
            <a:schemeClr val="tx2"/>
          </a:solidFill>
          <a:latin typeface="Times New Roman" pitchFamily="18" charset="0"/>
          <a:ea typeface="宋体" charset="-122"/>
        </a:defRPr>
      </a:lvl4pPr>
      <a:lvl5pPr algn="ctr" rtl="0" eaLnBrk="1" fontAlgn="base" hangingPunct="1">
        <a:spcBef>
          <a:spcPct val="0"/>
        </a:spcBef>
        <a:spcAft>
          <a:spcPct val="0"/>
        </a:spcAft>
        <a:defRPr sz="4400">
          <a:solidFill>
            <a:schemeClr val="tx2"/>
          </a:solidFill>
          <a:latin typeface="Times New Roman" pitchFamily="18" charset="0"/>
          <a:ea typeface="宋体" charset="-122"/>
        </a:defRPr>
      </a:lvl5pPr>
      <a:lvl6pPr marL="457200" algn="ctr" rtl="0" eaLnBrk="1" fontAlgn="base" hangingPunct="1">
        <a:spcBef>
          <a:spcPct val="0"/>
        </a:spcBef>
        <a:spcAft>
          <a:spcPct val="0"/>
        </a:spcAft>
        <a:defRPr sz="4400">
          <a:solidFill>
            <a:schemeClr val="tx2"/>
          </a:solidFill>
          <a:latin typeface="Times New Roman" pitchFamily="18" charset="0"/>
          <a:ea typeface="宋体" charset="-122"/>
        </a:defRPr>
      </a:lvl6pPr>
      <a:lvl7pPr marL="914400" algn="ctr" rtl="0" eaLnBrk="1" fontAlgn="base" hangingPunct="1">
        <a:spcBef>
          <a:spcPct val="0"/>
        </a:spcBef>
        <a:spcAft>
          <a:spcPct val="0"/>
        </a:spcAft>
        <a:defRPr sz="4400">
          <a:solidFill>
            <a:schemeClr val="tx2"/>
          </a:solidFill>
          <a:latin typeface="Times New Roman" pitchFamily="18" charset="0"/>
          <a:ea typeface="宋体" charset="-122"/>
        </a:defRPr>
      </a:lvl7pPr>
      <a:lvl8pPr marL="1371600" algn="ctr" rtl="0" eaLnBrk="1" fontAlgn="base" hangingPunct="1">
        <a:spcBef>
          <a:spcPct val="0"/>
        </a:spcBef>
        <a:spcAft>
          <a:spcPct val="0"/>
        </a:spcAft>
        <a:defRPr sz="4400">
          <a:solidFill>
            <a:schemeClr val="tx2"/>
          </a:solidFill>
          <a:latin typeface="Times New Roman" pitchFamily="18" charset="0"/>
          <a:ea typeface="宋体" charset="-122"/>
        </a:defRPr>
      </a:lvl8pPr>
      <a:lvl9pPr marL="1828800" algn="ctr" rtl="0" eaLnBrk="1" fontAlgn="base" hangingPunct="1">
        <a:spcBef>
          <a:spcPct val="0"/>
        </a:spcBef>
        <a:spcAft>
          <a:spcPct val="0"/>
        </a:spcAft>
        <a:defRPr sz="4400">
          <a:solidFill>
            <a:schemeClr val="tx2"/>
          </a:solidFill>
          <a:latin typeface="Times New Roman" pitchFamily="18"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106"/>
          <p:cNvPicPr>
            <a:picLocks noChangeAspect="1" noChangeArrowheads="1"/>
          </p:cNvPicPr>
          <p:nvPr/>
        </p:nvPicPr>
        <p:blipFill>
          <a:blip r:embed="rId10" cstate="print"/>
          <a:srcRect/>
          <a:stretch>
            <a:fillRect/>
          </a:stretch>
        </p:blipFill>
        <p:spPr bwMode="auto">
          <a:xfrm>
            <a:off x="0" y="1268413"/>
            <a:ext cx="9142413" cy="3176587"/>
          </a:xfrm>
          <a:prstGeom prst="rect">
            <a:avLst/>
          </a:prstGeom>
          <a:noFill/>
          <a:ln w="9525">
            <a:noFill/>
            <a:miter lim="800000"/>
            <a:headEnd/>
            <a:tailEnd/>
          </a:ln>
        </p:spPr>
      </p:pic>
      <p:sp>
        <p:nvSpPr>
          <p:cNvPr id="12291" name="Rectangle 8"/>
          <p:cNvSpPr>
            <a:spLocks noGrp="1" noChangeArrowheads="1"/>
          </p:cNvSpPr>
          <p:nvPr>
            <p:ph type="title"/>
          </p:nvPr>
        </p:nvSpPr>
        <p:spPr bwMode="auto">
          <a:xfrm>
            <a:off x="682625" y="4708525"/>
            <a:ext cx="7762875" cy="579438"/>
          </a:xfrm>
          <a:prstGeom prst="rect">
            <a:avLst/>
          </a:prstGeom>
          <a:noFill/>
          <a:ln w="9525" algn="ctr">
            <a:noFill/>
            <a:miter lim="800000"/>
            <a:headEnd/>
            <a:tailEnd/>
          </a:ln>
        </p:spPr>
        <p:txBody>
          <a:bodyPr vert="horz" wrap="square" lIns="0" tIns="45720" rIns="91440" bIns="45720" numCol="1" anchor="t" anchorCtr="0" compatLnSpc="1">
            <a:prstTxWarp prst="textNoShape">
              <a:avLst/>
            </a:prstTxWarp>
            <a:spAutoFit/>
          </a:bodyPr>
          <a:lstStyle/>
          <a:p>
            <a:pPr lvl="0"/>
            <a:r>
              <a:rPr lang="zh-CN" altLang="en-US" smtClean="0"/>
              <a:t>单击此处编辑母版标题样式</a:t>
            </a:r>
          </a:p>
        </p:txBody>
      </p:sp>
      <p:sp>
        <p:nvSpPr>
          <p:cNvPr id="310" name="Rectangle 19"/>
          <p:cNvSpPr>
            <a:spLocks noGrp="1" noChangeArrowheads="1"/>
          </p:cNvSpPr>
          <p:nvPr>
            <p:ph type="dt" sz="quarter" idx="2"/>
          </p:nvPr>
        </p:nvSpPr>
        <p:spPr bwMode="auto">
          <a:xfrm>
            <a:off x="657225" y="479425"/>
            <a:ext cx="1619250" cy="215900"/>
          </a:xfrm>
          <a:prstGeom prst="rect">
            <a:avLst/>
          </a:prstGeom>
          <a:noFill/>
          <a:ln>
            <a:noFill/>
          </a:ln>
          <a:effectLst/>
          <a:extLst/>
        </p:spPr>
        <p:txBody>
          <a:bodyPr vert="horz" wrap="square" lIns="0" tIns="0" rIns="0" bIns="0" numCol="1" anchor="t" anchorCtr="0" compatLnSpc="1">
            <a:prstTxWarp prst="textNoShape">
              <a:avLst/>
            </a:prstTxWarp>
            <a:spAutoFit/>
          </a:bodyPr>
          <a:lstStyle>
            <a:lvl1pPr>
              <a:defRPr sz="1400">
                <a:solidFill>
                  <a:srgbClr val="000000"/>
                </a:solidFill>
                <a:latin typeface="宋体" pitchFamily="2" charset="-122"/>
                <a:ea typeface="黑体" pitchFamily="49" charset="-122"/>
              </a:defRPr>
            </a:lvl1pPr>
          </a:lstStyle>
          <a:p>
            <a:pPr>
              <a:defRPr/>
            </a:pPr>
            <a:endParaRPr lang="en-US" altLang="zh-CN"/>
          </a:p>
        </p:txBody>
      </p:sp>
      <p:sp>
        <p:nvSpPr>
          <p:cNvPr id="152" name="Text Box 5"/>
          <p:cNvSpPr txBox="1">
            <a:spLocks noChangeArrowheads="1"/>
          </p:cNvSpPr>
          <p:nvPr/>
        </p:nvSpPr>
        <p:spPr bwMode="auto">
          <a:xfrm>
            <a:off x="657225" y="6230938"/>
            <a:ext cx="4354513" cy="277812"/>
          </a:xfrm>
          <a:prstGeom prst="rect">
            <a:avLst/>
          </a:prstGeom>
          <a:noFill/>
          <a:ln>
            <a:noFill/>
          </a:ln>
          <a:extLst/>
        </p:spPr>
        <p:txBody>
          <a:bodyPr wrap="none" lIns="0" tIns="0" bIns="0">
            <a:spAutoFit/>
          </a:bodyPr>
          <a:lstStyle/>
          <a:p>
            <a:pPr eaLnBrk="0" hangingPunct="0">
              <a:defRPr/>
            </a:pPr>
            <a:r>
              <a:rPr lang="en-US" altLang="zh-CN">
                <a:solidFill>
                  <a:srgbClr val="868686"/>
                </a:solidFill>
                <a:latin typeface="Calibri" pitchFamily="34" charset="0"/>
              </a:rPr>
              <a:t>Ministry of Health People’s Republic of  China</a:t>
            </a:r>
            <a:endParaRPr lang="en-US" altLang="zh-CN" sz="1400">
              <a:solidFill>
                <a:srgbClr val="868686"/>
              </a:solidFill>
              <a:latin typeface="华文行楷" pitchFamily="2" charset="-122"/>
            </a:endParaRPr>
          </a:p>
        </p:txBody>
      </p:sp>
      <p:pic>
        <p:nvPicPr>
          <p:cNvPr id="12294" name="Picture 100"/>
          <p:cNvPicPr>
            <a:picLocks noChangeAspect="1" noChangeArrowheads="1"/>
          </p:cNvPicPr>
          <p:nvPr/>
        </p:nvPicPr>
        <p:blipFill>
          <a:blip r:embed="rId11" cstate="print"/>
          <a:srcRect/>
          <a:stretch>
            <a:fillRect/>
          </a:stretch>
        </p:blipFill>
        <p:spPr bwMode="auto">
          <a:xfrm>
            <a:off x="6064250" y="1268413"/>
            <a:ext cx="3079750" cy="3176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1pPr>
      <a:lvl2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2pPr>
      <a:lvl3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3pPr>
      <a:lvl4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4pPr>
      <a:lvl5pPr algn="l" rtl="0" eaLnBrk="1" fontAlgn="base" hangingPunct="1">
        <a:spcBef>
          <a:spcPct val="0"/>
        </a:spcBef>
        <a:spcAft>
          <a:spcPct val="0"/>
        </a:spcAft>
        <a:defRPr sz="3200" b="1">
          <a:solidFill>
            <a:schemeClr val="tx1"/>
          </a:solidFill>
          <a:latin typeface="宋体" pitchFamily="2" charset="-122"/>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spcBef>
          <a:spcPct val="20000"/>
        </a:spcBef>
        <a:spcAft>
          <a:spcPct val="0"/>
        </a:spcAft>
        <a:buClr>
          <a:srgbClr val="990000"/>
        </a:buClr>
        <a:buChar char="•"/>
        <a:defRPr sz="2400" b="1">
          <a:solidFill>
            <a:schemeClr val="tx1"/>
          </a:solidFill>
          <a:latin typeface="宋体" pitchFamily="2" charset="-122"/>
          <a:ea typeface="黑体" pitchFamily="49" charset="-122"/>
          <a:cs typeface="黑体" pitchFamily="2" charset="-122"/>
        </a:defRPr>
      </a:lvl1pPr>
      <a:lvl2pPr marL="742950" indent="-285750" algn="l" rtl="0" eaLnBrk="1" fontAlgn="base" hangingPunct="1">
        <a:spcBef>
          <a:spcPct val="20000"/>
        </a:spcBef>
        <a:spcAft>
          <a:spcPct val="0"/>
        </a:spcAft>
        <a:buFont typeface="Arial" pitchFamily="34" charset="0"/>
        <a:buChar char="›"/>
        <a:defRPr sz="2000">
          <a:solidFill>
            <a:schemeClr val="tx1"/>
          </a:solidFill>
          <a:latin typeface="宋体" pitchFamily="2" charset="-122"/>
          <a:ea typeface="黑体" pitchFamily="49" charset="-122"/>
          <a:cs typeface="黑体" pitchFamily="2" charset="-122"/>
        </a:defRPr>
      </a:lvl2pPr>
      <a:lvl3pPr marL="1143000" indent="-228600" algn="l" rtl="0" eaLnBrk="1" fontAlgn="base" hangingPunct="1">
        <a:spcBef>
          <a:spcPct val="20000"/>
        </a:spcBef>
        <a:spcAft>
          <a:spcPct val="0"/>
        </a:spcAft>
        <a:buFont typeface="宋体" pitchFamily="2" charset="-122"/>
        <a:buChar char="»"/>
        <a:defRPr sz="2400">
          <a:solidFill>
            <a:schemeClr val="tx1"/>
          </a:solidFill>
          <a:latin typeface="宋体" pitchFamily="2" charset="-122"/>
          <a:ea typeface="黑体" pitchFamily="49" charset="-122"/>
          <a:cs typeface="黑体" pitchFamily="2" charset="-122"/>
        </a:defRPr>
      </a:lvl3pPr>
      <a:lvl4pPr marL="1600200" indent="-228600" algn="l" rtl="0" eaLnBrk="1" fontAlgn="base" hangingPunct="1">
        <a:spcBef>
          <a:spcPct val="20000"/>
        </a:spcBef>
        <a:spcAft>
          <a:spcPct val="0"/>
        </a:spcAft>
        <a:buChar char="–"/>
        <a:defRPr sz="1600">
          <a:solidFill>
            <a:schemeClr val="tx1"/>
          </a:solidFill>
          <a:latin typeface="宋体" pitchFamily="2" charset="-122"/>
          <a:ea typeface="黑体" pitchFamily="49" charset="-122"/>
          <a:cs typeface="黑体" pitchFamily="2" charset="-122"/>
        </a:defRPr>
      </a:lvl4pPr>
      <a:lvl5pPr marL="2057400" indent="-228600" algn="l" rtl="0" eaLnBrk="1" fontAlgn="base" hangingPunct="1">
        <a:spcBef>
          <a:spcPct val="20000"/>
        </a:spcBef>
        <a:spcAft>
          <a:spcPct val="0"/>
        </a:spcAft>
        <a:buFont typeface="Arial" pitchFamily="34" charset="0"/>
        <a:buChar char="~"/>
        <a:defRPr sz="1600">
          <a:solidFill>
            <a:schemeClr val="tx1"/>
          </a:solidFill>
          <a:latin typeface="宋体" pitchFamily="2" charset="-122"/>
          <a:ea typeface="黑体" pitchFamily="49"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80" descr="PPT胶片内页元素-16比9-目录"/>
          <p:cNvPicPr>
            <a:picLocks noChangeAspect="1" noChangeArrowheads="1"/>
          </p:cNvPicPr>
          <p:nvPr/>
        </p:nvPicPr>
        <p:blipFill>
          <a:blip r:embed="rId4" cstate="print"/>
          <a:srcRect/>
          <a:stretch>
            <a:fillRect/>
          </a:stretch>
        </p:blipFill>
        <p:spPr bwMode="auto">
          <a:xfrm>
            <a:off x="0" y="0"/>
            <a:ext cx="9142413" cy="6858000"/>
          </a:xfrm>
          <a:prstGeom prst="rect">
            <a:avLst/>
          </a:prstGeom>
          <a:noFill/>
          <a:ln w="9525">
            <a:noFill/>
            <a:miter lim="800000"/>
            <a:headEnd/>
            <a:tailEnd/>
          </a:ln>
        </p:spPr>
      </p:pic>
      <p:sp>
        <p:nvSpPr>
          <p:cNvPr id="13315" name="Rectangle 13"/>
          <p:cNvSpPr>
            <a:spLocks noGrp="1" noChangeArrowheads="1"/>
          </p:cNvSpPr>
          <p:nvPr>
            <p:ph type="title"/>
          </p:nvPr>
        </p:nvSpPr>
        <p:spPr bwMode="auto">
          <a:xfrm>
            <a:off x="657225" y="325438"/>
            <a:ext cx="7827963"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zh-CN" altLang="en-US" smtClean="0"/>
              <a:t>单击此处编辑母版标题样式</a:t>
            </a:r>
          </a:p>
        </p:txBody>
      </p:sp>
      <p:sp>
        <p:nvSpPr>
          <p:cNvPr id="13316" name="Rectangle 68"/>
          <p:cNvSpPr>
            <a:spLocks noGrp="1" noChangeArrowheads="1"/>
          </p:cNvSpPr>
          <p:nvPr>
            <p:ph type="body" idx="1"/>
          </p:nvPr>
        </p:nvSpPr>
        <p:spPr bwMode="auto">
          <a:xfrm>
            <a:off x="657225" y="1628775"/>
            <a:ext cx="7827963"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ltLang="zh-CN" smtClean="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Lst>
  <p:transition advClick="0" advTm="8000"/>
  <p:timing>
    <p:tnLst>
      <p:par>
        <p:cTn id="1" dur="indefinite" restart="never" nodeType="tmRoot"/>
      </p:par>
    </p:tnLst>
  </p:timing>
  <p:txStyles>
    <p:titleStyle>
      <a:lvl1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1pPr>
      <a:lvl2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2pPr>
      <a:lvl3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3pPr>
      <a:lvl4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4pPr>
      <a:lvl5pPr algn="l" rtl="0" eaLnBrk="1" fontAlgn="base" hangingPunct="1">
        <a:spcBef>
          <a:spcPct val="0"/>
        </a:spcBef>
        <a:spcAft>
          <a:spcPct val="0"/>
        </a:spcAft>
        <a:defRPr sz="3400" b="1">
          <a:solidFill>
            <a:schemeClr val="tx1"/>
          </a:solidFill>
          <a:latin typeface="FrutigerNext LT Medium"/>
          <a:ea typeface="黑体" pitchFamily="49" charset="-122"/>
          <a:cs typeface="黑体" pitchFamily="2"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1" fontAlgn="base" hangingPunct="1">
        <a:lnSpc>
          <a:spcPct val="140000"/>
        </a:lnSpc>
        <a:spcBef>
          <a:spcPct val="0"/>
        </a:spcBef>
        <a:spcAft>
          <a:spcPct val="0"/>
        </a:spcAft>
        <a:buClr>
          <a:srgbClr val="808080"/>
        </a:buClr>
        <a:buSzPct val="60000"/>
        <a:buFont typeface="Wingdings" pitchFamily="2" charset="2"/>
        <a:buChar char="l"/>
        <a:defRPr sz="2000" b="1">
          <a:solidFill>
            <a:schemeClr val="tx1"/>
          </a:solidFill>
          <a:latin typeface="FrutigerNext LT Medium"/>
          <a:ea typeface="黑体" pitchFamily="49" charset="-122"/>
          <a:cs typeface="黑体" pitchFamily="2" charset="-122"/>
        </a:defRPr>
      </a:lvl1pPr>
      <a:lvl2pPr marL="742950" indent="-285750" algn="l" rtl="0" eaLnBrk="1" fontAlgn="base" hangingPunct="1">
        <a:lnSpc>
          <a:spcPct val="140000"/>
        </a:lnSpc>
        <a:spcBef>
          <a:spcPct val="0"/>
        </a:spcBef>
        <a:spcAft>
          <a:spcPct val="0"/>
        </a:spcAft>
        <a:buSzPct val="50000"/>
        <a:buFont typeface="Wingdings" pitchFamily="2" charset="2"/>
        <a:buChar char="p"/>
        <a:defRPr sz="2800">
          <a:solidFill>
            <a:schemeClr val="tx1"/>
          </a:solidFill>
          <a:latin typeface="FrutigerNext LT Medium"/>
          <a:ea typeface="黑体" pitchFamily="2" charset="-122"/>
          <a:cs typeface="黑体" pitchFamily="2" charset="-122"/>
        </a:defRPr>
      </a:lvl2pPr>
      <a:lvl3pPr marL="1143000" indent="-228600" algn="l" rtl="0" eaLnBrk="1" fontAlgn="base" hangingPunct="1">
        <a:lnSpc>
          <a:spcPct val="140000"/>
        </a:lnSpc>
        <a:spcBef>
          <a:spcPct val="0"/>
        </a:spcBef>
        <a:spcAft>
          <a:spcPct val="0"/>
        </a:spcAft>
        <a:buSzPct val="50000"/>
        <a:buFont typeface="Wingdings" pitchFamily="2" charset="2"/>
        <a:buChar char="n"/>
        <a:defRPr sz="1600">
          <a:solidFill>
            <a:schemeClr val="tx1"/>
          </a:solidFill>
          <a:latin typeface="FrutigerNext LT Medium"/>
          <a:ea typeface="黑体" pitchFamily="2" charset="-122"/>
          <a:cs typeface="黑体" pitchFamily="2" charset="-122"/>
        </a:defRPr>
      </a:lvl3pPr>
      <a:lvl4pPr marL="1600200" indent="-228600" algn="l" rtl="0" eaLnBrk="1" fontAlgn="base" hangingPunct="1">
        <a:lnSpc>
          <a:spcPct val="140000"/>
        </a:lnSpc>
        <a:spcBef>
          <a:spcPct val="0"/>
        </a:spcBef>
        <a:spcAft>
          <a:spcPct val="0"/>
        </a:spcAft>
        <a:buChar char="–"/>
        <a:defRPr sz="1400">
          <a:solidFill>
            <a:schemeClr val="tx1"/>
          </a:solidFill>
          <a:latin typeface="FrutigerNext LT Medium"/>
          <a:ea typeface="黑体" pitchFamily="2" charset="-122"/>
          <a:cs typeface="黑体" pitchFamily="2" charset="-122"/>
        </a:defRPr>
      </a:lvl4pPr>
      <a:lvl5pPr marL="2057400" indent="-228600" algn="l" rtl="0" eaLnBrk="1" fontAlgn="base" hangingPunct="1">
        <a:lnSpc>
          <a:spcPct val="140000"/>
        </a:lnSpc>
        <a:spcBef>
          <a:spcPct val="0"/>
        </a:spcBef>
        <a:spcAft>
          <a:spcPct val="0"/>
        </a:spcAft>
        <a:buFont typeface="Arial" pitchFamily="34" charset="0"/>
        <a:buChar char="~"/>
        <a:defRPr sz="1200">
          <a:solidFill>
            <a:schemeClr val="tx1"/>
          </a:solidFill>
          <a:latin typeface="FrutigerNext LT Medium"/>
          <a:ea typeface="黑体" pitchFamily="2" charset="-122"/>
          <a:cs typeface="黑体" pitchFamily="2" charset="-122"/>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4339"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宋体" pitchFamily="2" charset="-122"/>
              </a:defRPr>
            </a:lvl1pPr>
          </a:lstStyle>
          <a:p>
            <a:pPr>
              <a:defRPr/>
            </a:pPr>
            <a:fld id="{ADB59D96-264D-4725-ABD8-CC72C46B8252}" type="datetimeFigureOut">
              <a:rPr lang="zh-CN" altLang="en-US"/>
              <a:pPr>
                <a:defRPr/>
              </a:pPr>
              <a:t>2016-11-24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宋体" pitchFamily="2" charset="-122"/>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宋体" pitchFamily="2" charset="-122"/>
              </a:defRPr>
            </a:lvl1pPr>
          </a:lstStyle>
          <a:p>
            <a:pPr>
              <a:defRPr/>
            </a:pPr>
            <a:fld id="{93FDF216-5CC4-499D-88E5-8386CD3F2DB3}"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pitchFamily="2" charset="-122"/>
        </a:defRPr>
      </a:lvl2pPr>
      <a:lvl3pPr algn="ctr" rtl="0" eaLnBrk="1" fontAlgn="base" hangingPunct="1">
        <a:spcBef>
          <a:spcPct val="0"/>
        </a:spcBef>
        <a:spcAft>
          <a:spcPct val="0"/>
        </a:spcAft>
        <a:defRPr sz="4400">
          <a:solidFill>
            <a:schemeClr val="tx1"/>
          </a:solidFill>
          <a:latin typeface="Calibri" pitchFamily="34" charset="0"/>
          <a:ea typeface="宋体" pitchFamily="2" charset="-122"/>
        </a:defRPr>
      </a:lvl3pPr>
      <a:lvl4pPr algn="ctr" rtl="0" eaLnBrk="1" fontAlgn="base" hangingPunct="1">
        <a:spcBef>
          <a:spcPct val="0"/>
        </a:spcBef>
        <a:spcAft>
          <a:spcPct val="0"/>
        </a:spcAft>
        <a:defRPr sz="4400">
          <a:solidFill>
            <a:schemeClr val="tx1"/>
          </a:solidFill>
          <a:latin typeface="Calibri" pitchFamily="34" charset="0"/>
          <a:ea typeface="宋体" pitchFamily="2" charset="-122"/>
        </a:defRPr>
      </a:lvl4pPr>
      <a:lvl5pPr algn="ctr" rtl="0" eaLnBrk="1" fontAlgn="base" hangingPunct="1">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3.xml.rels><?xml version="1.0" encoding="UTF-8" standalone="yes"?>
<Relationships xmlns="http://schemas.openxmlformats.org/package/2006/relationships"><Relationship Id="rId3" Type="http://schemas.openxmlformats.org/officeDocument/2006/relationships/image" Target="file:///F:\Jokes\&#24189;&#40664;&#29031;&#29255;\&#24555;&#36895;&#36827;&#21270;.jpg" TargetMode="External"/><Relationship Id="rId2" Type="http://schemas.openxmlformats.org/officeDocument/2006/relationships/image" Target="../media/image28.jpeg"/><Relationship Id="rId1" Type="http://schemas.openxmlformats.org/officeDocument/2006/relationships/slideLayout" Target="../slideLayouts/slideLayout20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3.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18.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02.xml"/><Relationship Id="rId1" Type="http://schemas.openxmlformats.org/officeDocument/2006/relationships/tags" Target="../tags/tag1.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07.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2.xml"/></Relationships>
</file>

<file path=ppt/slides/_rels/slide35.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xml"/><Relationship Id="rId1" Type="http://schemas.openxmlformats.org/officeDocument/2006/relationships/slideLayout" Target="../slideLayouts/slideLayout207.xml"/></Relationships>
</file>

<file path=ppt/slides/_rels/slide36.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5.xml"/><Relationship Id="rId1" Type="http://schemas.openxmlformats.org/officeDocument/2006/relationships/slideLayout" Target="../slideLayouts/slideLayout20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07.xml"/></Relationships>
</file>

<file path=ppt/slides/_rels/slide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0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0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gif"/></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07.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07.xml"/><Relationship Id="rId4" Type="http://schemas.openxmlformats.org/officeDocument/2006/relationships/image" Target="../media/image41.gif"/></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0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02.xml"/></Relationships>
</file>

<file path=ppt/slides/_rels/slide4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02.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2.xml"/></Relationships>
</file>

<file path=ppt/slides/_rels/slide4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02.xml"/></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gif"/><Relationship Id="rId1" Type="http://schemas.openxmlformats.org/officeDocument/2006/relationships/slideLayout" Target="../slideLayouts/slideLayout202.xml"/></Relationships>
</file>

<file path=ppt/slides/_rels/slide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7.xml"/></Relationships>
</file>

<file path=ppt/slides/_rels/slide5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0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5.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0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0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564904"/>
            <a:ext cx="7772400" cy="2232248"/>
          </a:xfrm>
        </p:spPr>
        <p:txBody>
          <a:bodyPr/>
          <a:lstStyle/>
          <a:p>
            <a:pPr algn="ctr"/>
            <a:r>
              <a:rPr lang="zh-CN" altLang="en-US" sz="7200" dirty="0" smtClean="0">
                <a:latin typeface="+mj-ea"/>
              </a:rPr>
              <a:t>合理用药</a:t>
            </a:r>
            <a:endParaRPr lang="zh-CN" altLang="en-US" sz="7200" dirty="0">
              <a:latin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endParaRPr lang="zh-CN" altLang="en-US" dirty="0"/>
          </a:p>
        </p:txBody>
      </p:sp>
      <p:grpSp>
        <p:nvGrpSpPr>
          <p:cNvPr id="4" name="Group 2"/>
          <p:cNvGrpSpPr>
            <a:grpSpLocks/>
          </p:cNvGrpSpPr>
          <p:nvPr/>
        </p:nvGrpSpPr>
        <p:grpSpPr bwMode="auto">
          <a:xfrm>
            <a:off x="755576" y="1556792"/>
            <a:ext cx="8015288" cy="4106863"/>
            <a:chOff x="416" y="864"/>
            <a:chExt cx="5004" cy="2587"/>
          </a:xfrm>
        </p:grpSpPr>
        <p:sp>
          <p:nvSpPr>
            <p:cNvPr id="5" name="AutoShape 3"/>
            <p:cNvSpPr>
              <a:spLocks noChangeArrowheads="1"/>
            </p:cNvSpPr>
            <p:nvPr/>
          </p:nvSpPr>
          <p:spPr bwMode="auto">
            <a:xfrm flipH="1">
              <a:off x="416" y="907"/>
              <a:ext cx="857" cy="2544"/>
            </a:xfrm>
            <a:prstGeom prst="roundRect">
              <a:avLst>
                <a:gd name="adj" fmla="val 11375"/>
              </a:avLst>
            </a:prstGeom>
            <a:solidFill>
              <a:schemeClr val="accent1">
                <a:lumMod val="40000"/>
                <a:lumOff val="60000"/>
                <a:alpha val="70000"/>
              </a:schemeClr>
            </a:solidFill>
            <a:ln w="28575">
              <a:solidFill>
                <a:schemeClr val="bg1"/>
              </a:solidFill>
              <a:round/>
              <a:headEnd/>
              <a:tailEnd/>
            </a:ln>
            <a:effectLst/>
          </p:spPr>
          <p:txBody>
            <a:bodyPr wrap="none" anchor="ctr"/>
            <a:lstStyle/>
            <a:p>
              <a:endParaRPr lang="zh-CN" altLang="en-US"/>
            </a:p>
          </p:txBody>
        </p:sp>
        <p:sp>
          <p:nvSpPr>
            <p:cNvPr id="6" name="AutoShape 4"/>
            <p:cNvSpPr>
              <a:spLocks noChangeArrowheads="1"/>
            </p:cNvSpPr>
            <p:nvPr/>
          </p:nvSpPr>
          <p:spPr bwMode="auto">
            <a:xfrm>
              <a:off x="1456" y="864"/>
              <a:ext cx="3964" cy="2544"/>
            </a:xfrm>
            <a:prstGeom prst="roundRect">
              <a:avLst>
                <a:gd name="adj" fmla="val 2454"/>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endParaRPr lang="zh-CN" altLang="en-US"/>
            </a:p>
          </p:txBody>
        </p:sp>
        <p:grpSp>
          <p:nvGrpSpPr>
            <p:cNvPr id="7" name="Group 5"/>
            <p:cNvGrpSpPr>
              <a:grpSpLocks/>
            </p:cNvGrpSpPr>
            <p:nvPr/>
          </p:nvGrpSpPr>
          <p:grpSpPr bwMode="auto">
            <a:xfrm rot="5400000">
              <a:off x="1241" y="963"/>
              <a:ext cx="312" cy="401"/>
              <a:chOff x="0" y="0"/>
              <a:chExt cx="312" cy="420"/>
            </a:xfrm>
          </p:grpSpPr>
          <p:grpSp>
            <p:nvGrpSpPr>
              <p:cNvPr id="19" name="Group 6"/>
              <p:cNvGrpSpPr>
                <a:grpSpLocks/>
              </p:cNvGrpSpPr>
              <p:nvPr/>
            </p:nvGrpSpPr>
            <p:grpSpPr bwMode="auto">
              <a:xfrm>
                <a:off x="182" y="2"/>
                <a:ext cx="130" cy="418"/>
                <a:chOff x="0" y="0"/>
                <a:chExt cx="130" cy="418"/>
              </a:xfrm>
            </p:grpSpPr>
            <p:sp>
              <p:nvSpPr>
                <p:cNvPr id="24"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5"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6"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20" name="Group 10"/>
              <p:cNvGrpSpPr>
                <a:grpSpLocks/>
              </p:cNvGrpSpPr>
              <p:nvPr/>
            </p:nvGrpSpPr>
            <p:grpSpPr bwMode="auto">
              <a:xfrm>
                <a:off x="0" y="0"/>
                <a:ext cx="130" cy="418"/>
                <a:chOff x="0" y="0"/>
                <a:chExt cx="130" cy="418"/>
              </a:xfrm>
            </p:grpSpPr>
            <p:sp>
              <p:nvSpPr>
                <p:cNvPr id="21"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2"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3"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8" name="Group 14"/>
            <p:cNvGrpSpPr>
              <a:grpSpLocks/>
            </p:cNvGrpSpPr>
            <p:nvPr/>
          </p:nvGrpSpPr>
          <p:grpSpPr bwMode="auto">
            <a:xfrm rot="5400000">
              <a:off x="1241" y="2931"/>
              <a:ext cx="312" cy="401"/>
              <a:chOff x="0" y="0"/>
              <a:chExt cx="312" cy="420"/>
            </a:xfrm>
          </p:grpSpPr>
          <p:grpSp>
            <p:nvGrpSpPr>
              <p:cNvPr id="11" name="Group 15"/>
              <p:cNvGrpSpPr>
                <a:grpSpLocks/>
              </p:cNvGrpSpPr>
              <p:nvPr/>
            </p:nvGrpSpPr>
            <p:grpSpPr bwMode="auto">
              <a:xfrm>
                <a:off x="182" y="2"/>
                <a:ext cx="130" cy="418"/>
                <a:chOff x="0" y="0"/>
                <a:chExt cx="130" cy="418"/>
              </a:xfrm>
            </p:grpSpPr>
            <p:sp>
              <p:nvSpPr>
                <p:cNvPr id="16"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7"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8"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12" name="Group 19"/>
              <p:cNvGrpSpPr>
                <a:grpSpLocks/>
              </p:cNvGrpSpPr>
              <p:nvPr/>
            </p:nvGrpSpPr>
            <p:grpSpPr bwMode="auto">
              <a:xfrm>
                <a:off x="0" y="0"/>
                <a:ext cx="130" cy="418"/>
                <a:chOff x="0" y="0"/>
                <a:chExt cx="130" cy="418"/>
              </a:xfrm>
            </p:grpSpPr>
            <p:sp>
              <p:nvSpPr>
                <p:cNvPr id="13"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4"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5"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9" name="Text Box 23"/>
            <p:cNvSpPr txBox="1">
              <a:spLocks noChangeArrowheads="1"/>
            </p:cNvSpPr>
            <p:nvPr/>
          </p:nvSpPr>
          <p:spPr bwMode="auto">
            <a:xfrm>
              <a:off x="686" y="1134"/>
              <a:ext cx="348" cy="1997"/>
            </a:xfrm>
            <a:prstGeom prst="rect">
              <a:avLst/>
            </a:prstGeom>
            <a:noFill/>
            <a:ln w="9525">
              <a:noFill/>
              <a:miter lim="800000"/>
              <a:headEnd/>
              <a:tailEnd/>
            </a:ln>
            <a:effectLst/>
          </p:spPr>
          <p:txBody>
            <a:bodyPr>
              <a:spAutoFit/>
            </a:bodyPr>
            <a:lstStyle/>
            <a:p>
              <a:pPr algn="dist">
                <a:lnSpc>
                  <a:spcPts val="3000"/>
                </a:lnSpc>
                <a:spcBef>
                  <a:spcPct val="0"/>
                </a:spcBef>
                <a:buClrTx/>
                <a:buFontTx/>
                <a:buNone/>
              </a:pPr>
              <a:r>
                <a:rPr lang="zh-CN" altLang="en-US" sz="2800" dirty="0" smtClean="0"/>
                <a:t>不合理用药的后果</a:t>
              </a:r>
              <a:endParaRPr kumimoji="0" lang="zh-CN" altLang="en-US" sz="2800" dirty="0">
                <a:solidFill>
                  <a:schemeClr val="accent2"/>
                </a:solidFill>
                <a:effectLst/>
                <a:latin typeface="Tahoma" pitchFamily="34" charset="0"/>
              </a:endParaRPr>
            </a:p>
          </p:txBody>
        </p:sp>
        <p:sp>
          <p:nvSpPr>
            <p:cNvPr id="10" name="Text Box 24"/>
            <p:cNvSpPr txBox="1">
              <a:spLocks noChangeArrowheads="1"/>
            </p:cNvSpPr>
            <p:nvPr/>
          </p:nvSpPr>
          <p:spPr bwMode="auto">
            <a:xfrm>
              <a:off x="1585" y="1043"/>
              <a:ext cx="3834" cy="2326"/>
            </a:xfrm>
            <a:prstGeom prst="rect">
              <a:avLst/>
            </a:prstGeom>
            <a:noFill/>
            <a:ln w="9525">
              <a:noFill/>
              <a:miter lim="800000"/>
              <a:headEnd/>
              <a:tailEnd/>
            </a:ln>
            <a:effectLst/>
          </p:spPr>
          <p:txBody>
            <a:bodyPr wrap="square">
              <a:spAutoFit/>
            </a:bodyPr>
            <a:lstStyle/>
            <a:p>
              <a:pPr marL="971550" lvl="1" indent="-514350">
                <a:lnSpc>
                  <a:spcPct val="150000"/>
                </a:lnSpc>
                <a:buFont typeface="+mj-lt"/>
                <a:buAutoNum type="arabicPeriod"/>
              </a:pPr>
              <a:r>
                <a:rPr lang="zh-CN" altLang="en-US" sz="2800" b="1" dirty="0" smtClean="0"/>
                <a:t>延误疾病的治疗；</a:t>
              </a:r>
              <a:endParaRPr lang="en-US" altLang="zh-CN" sz="2800" b="1" dirty="0" smtClean="0"/>
            </a:p>
            <a:p>
              <a:pPr marL="971550" lvl="1" indent="-514350">
                <a:lnSpc>
                  <a:spcPct val="150000"/>
                </a:lnSpc>
                <a:buFont typeface="+mj-lt"/>
                <a:buAutoNum type="arabicPeriod"/>
              </a:pPr>
              <a:r>
                <a:rPr lang="zh-CN" altLang="en-US" sz="2800" b="1" dirty="0" smtClean="0"/>
                <a:t>浪费医药资源；</a:t>
              </a:r>
              <a:endParaRPr lang="en-US" altLang="zh-CN" sz="2800" b="1" dirty="0" smtClean="0"/>
            </a:p>
            <a:p>
              <a:pPr marL="971550" lvl="1" indent="-514350">
                <a:lnSpc>
                  <a:spcPct val="150000"/>
                </a:lnSpc>
                <a:buFont typeface="+mj-lt"/>
                <a:buAutoNum type="arabicPeriod"/>
              </a:pPr>
              <a:r>
                <a:rPr lang="zh-CN" altLang="en-US" sz="2800" b="1" dirty="0" smtClean="0"/>
                <a:t>产生药物不良反应甚至药源性疾病；</a:t>
              </a:r>
              <a:endParaRPr lang="en-US" altLang="zh-CN" sz="2800" b="1" dirty="0" smtClean="0"/>
            </a:p>
            <a:p>
              <a:pPr marL="971550" lvl="1" indent="-514350">
                <a:lnSpc>
                  <a:spcPct val="150000"/>
                </a:lnSpc>
                <a:buFont typeface="+mj-lt"/>
                <a:buAutoNum type="arabicPeriod"/>
              </a:pPr>
              <a:r>
                <a:rPr lang="zh-CN" altLang="en-US" sz="2800" b="1" dirty="0" smtClean="0"/>
                <a:t>酿成药疗事故</a:t>
              </a:r>
            </a:p>
            <a:p>
              <a:pPr marL="342900" indent="-342900">
                <a:spcBef>
                  <a:spcPct val="0"/>
                </a:spcBef>
                <a:buClrTx/>
                <a:buFontTx/>
                <a:buNone/>
              </a:pPr>
              <a:endParaRPr kumimoji="0" lang="en-US" altLang="zh-CN" sz="2400" dirty="0">
                <a:solidFill>
                  <a:srgbClr val="000066"/>
                </a:solidFill>
                <a:effectLst/>
                <a:latin typeface="宋体" pitchFamily="2" charset="-122"/>
                <a:ea typeface="宋体" pitchFamily="2" charset="-122"/>
              </a:endParaRPr>
            </a:p>
          </p:txBody>
        </p:sp>
      </p:gr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a:xfrm>
            <a:off x="684213" y="260350"/>
            <a:ext cx="7772400" cy="1143000"/>
          </a:xfrm>
        </p:spPr>
        <p:txBody>
          <a:bodyPr/>
          <a:lstStyle/>
          <a:p>
            <a:r>
              <a:rPr lang="zh-CN" altLang="en-US" b="1" dirty="0">
                <a:solidFill>
                  <a:schemeClr val="accent2"/>
                </a:solidFill>
              </a:rPr>
              <a:t>用药问题</a:t>
            </a:r>
            <a:r>
              <a:rPr lang="en-US" altLang="zh-CN" b="1" dirty="0" smtClean="0">
                <a:solidFill>
                  <a:schemeClr val="accent2"/>
                </a:solidFill>
              </a:rPr>
              <a:t>—</a:t>
            </a:r>
            <a:r>
              <a:rPr lang="zh-CN" altLang="en-US" b="1" dirty="0" smtClean="0">
                <a:solidFill>
                  <a:schemeClr val="accent2"/>
                </a:solidFill>
              </a:rPr>
              <a:t>患者</a:t>
            </a:r>
            <a:endParaRPr lang="zh-CN" altLang="en-US" b="1" dirty="0">
              <a:solidFill>
                <a:srgbClr val="CC0099"/>
              </a:solidFill>
            </a:endParaRPr>
          </a:p>
        </p:txBody>
      </p:sp>
      <p:sp>
        <p:nvSpPr>
          <p:cNvPr id="217091" name="Rectangle 3"/>
          <p:cNvSpPr>
            <a:spLocks noGrp="1" noChangeArrowheads="1"/>
          </p:cNvSpPr>
          <p:nvPr>
            <p:ph type="body" idx="1"/>
          </p:nvPr>
        </p:nvSpPr>
        <p:spPr>
          <a:xfrm>
            <a:off x="684213" y="1700213"/>
            <a:ext cx="7772400" cy="4114800"/>
          </a:xfrm>
        </p:spPr>
        <p:txBody>
          <a:bodyPr/>
          <a:lstStyle/>
          <a:p>
            <a:pPr>
              <a:lnSpc>
                <a:spcPct val="180000"/>
              </a:lnSpc>
              <a:buFontTx/>
              <a:buNone/>
            </a:pPr>
            <a:r>
              <a:rPr lang="zh-CN" altLang="en-US" b="1">
                <a:solidFill>
                  <a:srgbClr val="990099"/>
                </a:solidFill>
                <a:effectLst>
                  <a:outerShdw blurRad="38100" dist="38100" dir="2700000" algn="tl">
                    <a:srgbClr val="C0C0C0"/>
                  </a:outerShdw>
                </a:effectLst>
                <a:ea typeface="华文中宋" pitchFamily="2" charset="-122"/>
              </a:rPr>
              <a:t>患者用药知识宣教不足</a:t>
            </a:r>
          </a:p>
          <a:p>
            <a:pPr>
              <a:lnSpc>
                <a:spcPct val="180000"/>
              </a:lnSpc>
              <a:buFontTx/>
              <a:buNone/>
            </a:pPr>
            <a:r>
              <a:rPr lang="zh-CN" altLang="en-US" b="1"/>
              <a:t>    </a:t>
            </a:r>
            <a:r>
              <a:rPr lang="en-US" altLang="zh-CN" b="1"/>
              <a:t>1.</a:t>
            </a:r>
            <a:r>
              <a:rPr lang="zh-CN" altLang="en-US" b="1"/>
              <a:t>如何读药品说明书</a:t>
            </a:r>
          </a:p>
          <a:p>
            <a:pPr>
              <a:lnSpc>
                <a:spcPct val="180000"/>
              </a:lnSpc>
              <a:buFontTx/>
              <a:buNone/>
            </a:pPr>
            <a:r>
              <a:rPr lang="zh-CN" altLang="en-US" b="1"/>
              <a:t>    </a:t>
            </a:r>
            <a:r>
              <a:rPr lang="en-US" altLang="zh-CN" b="1"/>
              <a:t>2.</a:t>
            </a:r>
            <a:r>
              <a:rPr lang="zh-CN" altLang="en-US" b="1"/>
              <a:t>就诊注意事项</a:t>
            </a:r>
          </a:p>
          <a:p>
            <a:pPr>
              <a:lnSpc>
                <a:spcPct val="180000"/>
              </a:lnSpc>
              <a:buFontTx/>
              <a:buNone/>
            </a:pPr>
            <a:r>
              <a:rPr lang="zh-CN" altLang="en-US" b="1"/>
              <a:t>    </a:t>
            </a:r>
            <a:r>
              <a:rPr lang="en-US" altLang="zh-CN" b="1"/>
              <a:t>3.</a:t>
            </a:r>
            <a:r>
              <a:rPr lang="zh-CN" altLang="en-US" b="1"/>
              <a:t>服药方法、时间</a:t>
            </a:r>
          </a:p>
        </p:txBody>
      </p:sp>
      <p:pic>
        <p:nvPicPr>
          <p:cNvPr id="217092" name="Picture 4" descr="images31"/>
          <p:cNvPicPr>
            <a:picLocks noChangeAspect="1" noChangeArrowheads="1"/>
          </p:cNvPicPr>
          <p:nvPr/>
        </p:nvPicPr>
        <p:blipFill>
          <a:blip r:embed="rId2" cstate="print"/>
          <a:srcRect/>
          <a:stretch>
            <a:fillRect/>
          </a:stretch>
        </p:blipFill>
        <p:spPr bwMode="auto">
          <a:xfrm>
            <a:off x="5795963" y="3357563"/>
            <a:ext cx="2232025" cy="223202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5" name="Rectangle 3"/>
          <p:cNvSpPr>
            <a:spLocks noGrp="1" noChangeArrowheads="1"/>
          </p:cNvSpPr>
          <p:nvPr>
            <p:ph type="body" idx="1"/>
          </p:nvPr>
        </p:nvSpPr>
        <p:spPr>
          <a:xfrm>
            <a:off x="685800" y="1557338"/>
            <a:ext cx="7772400" cy="4538662"/>
          </a:xfrm>
        </p:spPr>
        <p:txBody>
          <a:bodyPr/>
          <a:lstStyle/>
          <a:p>
            <a:pPr>
              <a:lnSpc>
                <a:spcPct val="130000"/>
              </a:lnSpc>
              <a:buFont typeface="Wingdings" pitchFamily="2" charset="2"/>
              <a:buNone/>
            </a:pPr>
            <a:r>
              <a:rPr lang="en-US" altLang="zh-CN" sz="2800" b="1" dirty="0">
                <a:latin typeface="宋体" pitchFamily="2" charset="-122"/>
              </a:rPr>
              <a:t>1.</a:t>
            </a:r>
            <a:r>
              <a:rPr lang="zh-CN" altLang="en-US" sz="2800" b="1" dirty="0">
                <a:latin typeface="宋体" pitchFamily="2" charset="-122"/>
              </a:rPr>
              <a:t>医疗常识不足，过度相信广告。</a:t>
            </a:r>
          </a:p>
          <a:p>
            <a:pPr>
              <a:lnSpc>
                <a:spcPct val="130000"/>
              </a:lnSpc>
              <a:buFont typeface="Wingdings" pitchFamily="2" charset="2"/>
              <a:buNone/>
            </a:pPr>
            <a:r>
              <a:rPr lang="en-US" altLang="zh-CN" sz="2800" b="1" dirty="0">
                <a:latin typeface="宋体" pitchFamily="2" charset="-122"/>
              </a:rPr>
              <a:t>2.</a:t>
            </a:r>
            <a:r>
              <a:rPr lang="zh-CN" altLang="en-US" sz="2800" b="1" dirty="0">
                <a:latin typeface="宋体" pitchFamily="2" charset="-122"/>
              </a:rPr>
              <a:t>疗效期望过高、急于治好病。</a:t>
            </a:r>
          </a:p>
          <a:p>
            <a:pPr>
              <a:lnSpc>
                <a:spcPct val="130000"/>
              </a:lnSpc>
              <a:buFont typeface="Wingdings" pitchFamily="2" charset="2"/>
              <a:buNone/>
            </a:pPr>
            <a:r>
              <a:rPr lang="en-US" altLang="zh-CN" sz="2800" b="1" dirty="0">
                <a:latin typeface="宋体" pitchFamily="2" charset="-122"/>
              </a:rPr>
              <a:t>2.</a:t>
            </a:r>
            <a:r>
              <a:rPr lang="zh-CN" altLang="en-US" sz="2800" b="1" dirty="0">
                <a:latin typeface="宋体" pitchFamily="2" charset="-122"/>
              </a:rPr>
              <a:t>自我保健意识太强，有的患者要求医师依自己意愿开药。</a:t>
            </a:r>
          </a:p>
          <a:p>
            <a:pPr>
              <a:lnSpc>
                <a:spcPct val="130000"/>
              </a:lnSpc>
              <a:buFont typeface="Wingdings" pitchFamily="2" charset="2"/>
              <a:buNone/>
            </a:pPr>
            <a:r>
              <a:rPr lang="en-US" altLang="zh-CN" sz="2800" b="1" dirty="0">
                <a:latin typeface="宋体" pitchFamily="2" charset="-122"/>
              </a:rPr>
              <a:t>3.</a:t>
            </a:r>
            <a:r>
              <a:rPr lang="zh-CN" altLang="en-US" sz="2800" b="1" dirty="0">
                <a:latin typeface="宋体" pitchFamily="2" charset="-122"/>
              </a:rPr>
              <a:t>依从性差。</a:t>
            </a:r>
          </a:p>
          <a:p>
            <a:pPr>
              <a:lnSpc>
                <a:spcPct val="130000"/>
              </a:lnSpc>
              <a:buFontTx/>
              <a:buNone/>
            </a:pPr>
            <a:r>
              <a:rPr lang="en-US" altLang="zh-CN" sz="2800" b="1" dirty="0">
                <a:latin typeface="宋体" pitchFamily="2" charset="-122"/>
              </a:rPr>
              <a:t>4.</a:t>
            </a:r>
            <a:r>
              <a:rPr lang="zh-CN" altLang="en-US" sz="2800" b="1" dirty="0">
                <a:latin typeface="宋体" pitchFamily="2" charset="-122"/>
              </a:rPr>
              <a:t>记忆偏差、不能耐受、经济承受能力不足、药物依赖。</a:t>
            </a:r>
          </a:p>
        </p:txBody>
      </p:sp>
      <p:sp>
        <p:nvSpPr>
          <p:cNvPr id="218116" name="Rectangle 4"/>
          <p:cNvSpPr>
            <a:spLocks noChangeArrowheads="1"/>
          </p:cNvSpPr>
          <p:nvPr/>
        </p:nvSpPr>
        <p:spPr bwMode="auto">
          <a:xfrm>
            <a:off x="323528" y="188640"/>
            <a:ext cx="7772400" cy="1143000"/>
          </a:xfrm>
          <a:prstGeom prst="rect">
            <a:avLst/>
          </a:prstGeom>
          <a:noFill/>
          <a:ln w="9525">
            <a:noFill/>
            <a:miter lim="800000"/>
            <a:headEnd/>
            <a:tailEnd/>
          </a:ln>
          <a:effectLst/>
        </p:spPr>
        <p:txBody>
          <a:bodyPr anchor="ctr"/>
          <a:lstStyle/>
          <a:p>
            <a:pPr algn="ctr">
              <a:lnSpc>
                <a:spcPct val="100000"/>
              </a:lnSpc>
              <a:spcBef>
                <a:spcPct val="0"/>
              </a:spcBef>
              <a:buClrTx/>
              <a:buFontTx/>
              <a:buNone/>
            </a:pPr>
            <a:r>
              <a:rPr lang="zh-CN" altLang="en-US" sz="3600" b="1" dirty="0">
                <a:solidFill>
                  <a:schemeClr val="accent2"/>
                </a:solidFill>
                <a:latin typeface="黑体" pitchFamily="49" charset="-122"/>
                <a:ea typeface="黑体" pitchFamily="49" charset="-122"/>
                <a:cs typeface="+mj-cs"/>
              </a:rPr>
              <a:t>用药问题</a:t>
            </a:r>
            <a:r>
              <a:rPr lang="en-US" altLang="zh-CN" sz="3600" b="1" dirty="0">
                <a:solidFill>
                  <a:schemeClr val="accent2"/>
                </a:solidFill>
                <a:latin typeface="黑体" pitchFamily="49" charset="-122"/>
                <a:ea typeface="黑体" pitchFamily="49" charset="-122"/>
                <a:cs typeface="+mj-cs"/>
              </a:rPr>
              <a:t>—</a:t>
            </a:r>
            <a:r>
              <a:rPr lang="zh-CN" altLang="en-US" sz="3600" dirty="0">
                <a:solidFill>
                  <a:srgbClr val="CC0099"/>
                </a:solidFill>
                <a:effectLst/>
                <a:latin typeface="Times New Roman" pitchFamily="18" charset="0"/>
                <a:ea typeface="宋体" pitchFamily="2" charset="-122"/>
              </a:rPr>
              <a:t>患者</a:t>
            </a:r>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Jokes\幽默照片\快速进化.jpg"/>
          <p:cNvPicPr>
            <a:picLocks noChangeAspect="1" noChangeArrowheads="1"/>
          </p:cNvPicPr>
          <p:nvPr/>
        </p:nvPicPr>
        <p:blipFill>
          <a:blip r:embed="rId2" r:link="rId3" cstate="print"/>
          <a:srcRect/>
          <a:stretch>
            <a:fillRect/>
          </a:stretch>
        </p:blipFill>
        <p:spPr bwMode="auto">
          <a:xfrm>
            <a:off x="539552" y="1412776"/>
            <a:ext cx="8214263" cy="525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755576" y="260648"/>
            <a:ext cx="777240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600" b="1" i="0" u="none" strike="noStrike" kern="0" cap="none" spc="0" normalizeH="0" baseline="0" noProof="0" smtClean="0">
                <a:ln>
                  <a:noFill/>
                </a:ln>
                <a:solidFill>
                  <a:srgbClr val="CC0099"/>
                </a:solidFill>
                <a:effectLst/>
                <a:uLnTx/>
                <a:uFillTx/>
                <a:latin typeface="黑体" pitchFamily="49" charset="-122"/>
                <a:ea typeface="黑体" pitchFamily="49" charset="-122"/>
                <a:cs typeface="+mj-cs"/>
              </a:rPr>
              <a:t>用药不能急于求成</a:t>
            </a:r>
            <a:r>
              <a:rPr kumimoji="0" lang="en-US" altLang="zh-CN" sz="3600" b="1" i="0" u="none" strike="noStrike" kern="0" cap="none" spc="0" normalizeH="0" baseline="0" noProof="0" smtClean="0">
                <a:ln>
                  <a:noFill/>
                </a:ln>
                <a:solidFill>
                  <a:srgbClr val="CC0099"/>
                </a:solidFill>
                <a:effectLst/>
                <a:uLnTx/>
                <a:uFillTx/>
                <a:latin typeface="黑体" pitchFamily="49" charset="-122"/>
                <a:ea typeface="黑体" pitchFamily="49" charset="-122"/>
                <a:cs typeface="+mj-cs"/>
              </a:rPr>
              <a:t>!</a:t>
            </a:r>
            <a:endParaRPr kumimoji="0" lang="en-US" altLang="zh-CN" sz="3600" b="1" i="0" u="none" strike="noStrike" kern="0" cap="none" spc="0" normalizeH="0" baseline="0" noProof="0" dirty="0">
              <a:ln>
                <a:noFill/>
              </a:ln>
              <a:solidFill>
                <a:srgbClr val="CC0099"/>
              </a:solidFill>
              <a:effectLst/>
              <a:uLnTx/>
              <a:uFillTx/>
              <a:latin typeface="黑体" pitchFamily="49" charset="-122"/>
              <a:ea typeface="黑体" pitchFamily="49" charset="-122"/>
              <a:cs typeface="+mj-cs"/>
            </a:endParaRPr>
          </a:p>
        </p:txBody>
      </p:sp>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5"/>
          <p:cNvGrpSpPr>
            <a:grpSpLocks/>
          </p:cNvGrpSpPr>
          <p:nvPr/>
        </p:nvGrpSpPr>
        <p:grpSpPr bwMode="auto">
          <a:xfrm>
            <a:off x="714348" y="3214686"/>
            <a:ext cx="2471765" cy="3087463"/>
            <a:chOff x="720" y="1998"/>
            <a:chExt cx="1440" cy="2256"/>
          </a:xfrm>
        </p:grpSpPr>
        <p:sp>
          <p:nvSpPr>
            <p:cNvPr id="4" name="AutoShape 6"/>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5" name="Text Box 7"/>
            <p:cNvSpPr txBox="1">
              <a:spLocks noChangeArrowheads="1"/>
            </p:cNvSpPr>
            <p:nvPr/>
          </p:nvSpPr>
          <p:spPr bwMode="auto">
            <a:xfrm>
              <a:off x="780" y="2124"/>
              <a:ext cx="1284" cy="2130"/>
            </a:xfrm>
            <a:prstGeom prst="rect">
              <a:avLst/>
            </a:prstGeom>
            <a:noFill/>
            <a:ln w="9525">
              <a:noFill/>
              <a:miter lim="800000"/>
              <a:headEnd/>
              <a:tailEnd/>
            </a:ln>
          </p:spPr>
          <p:txBody>
            <a:bodyPr>
              <a:spAutoFit/>
            </a:bodyPr>
            <a:lstStyle/>
            <a:p>
              <a:pPr algn="ctr" eaLnBrk="0" hangingPunct="0"/>
              <a:r>
                <a:rPr lang="zh-CN" altLang="en-US" sz="2800" b="1" dirty="0" smtClean="0">
                  <a:solidFill>
                    <a:srgbClr val="000000"/>
                  </a:solidFill>
                  <a:ea typeface="华文行楷" pitchFamily="2" charset="-122"/>
                </a:rPr>
                <a:t>处方药</a:t>
              </a:r>
              <a:endParaRPr lang="en-US" altLang="zh-CN" sz="2800" b="1" dirty="0" smtClean="0">
                <a:solidFill>
                  <a:srgbClr val="000000"/>
                </a:solidFill>
                <a:ea typeface="华文行楷" pitchFamily="2" charset="-122"/>
              </a:endParaRPr>
            </a:p>
            <a:p>
              <a:pPr algn="ctr" eaLnBrk="0" hangingPunct="0"/>
              <a:r>
                <a:rPr lang="zh-CN" altLang="en-US" sz="2400" b="1" dirty="0" smtClean="0">
                  <a:latin typeface="黑体" pitchFamily="2" charset="-122"/>
                  <a:ea typeface="黑体" pitchFamily="2" charset="-122"/>
                </a:rPr>
                <a:t>必须凭医师处方才可调配、购买和使用的药品</a:t>
              </a:r>
              <a:endParaRPr lang="zh-CN" altLang="en-US" sz="2400" b="1" dirty="0">
                <a:latin typeface="黑体" pitchFamily="2" charset="-122"/>
                <a:ea typeface="黑体" pitchFamily="2" charset="-122"/>
              </a:endParaRPr>
            </a:p>
            <a:p>
              <a:pPr algn="ctr" eaLnBrk="0" hangingPunct="0"/>
              <a:endParaRPr lang="en-US" altLang="zh-CN" sz="2400" b="1" dirty="0">
                <a:latin typeface="黑体" pitchFamily="2" charset="-122"/>
                <a:ea typeface="黑体" pitchFamily="2" charset="-122"/>
              </a:endParaRPr>
            </a:p>
            <a:p>
              <a:pPr eaLnBrk="0" hangingPunct="0"/>
              <a:endParaRPr lang="en-US" altLang="zh-CN" b="1" dirty="0"/>
            </a:p>
          </p:txBody>
        </p:sp>
      </p:grpSp>
      <p:sp>
        <p:nvSpPr>
          <p:cNvPr id="6" name="Freeform 8"/>
          <p:cNvSpPr>
            <a:spLocks/>
          </p:cNvSpPr>
          <p:nvPr/>
        </p:nvSpPr>
        <p:spPr bwMode="gray">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p>
        </p:txBody>
      </p:sp>
      <p:sp>
        <p:nvSpPr>
          <p:cNvPr id="7" name="AutoShape 9"/>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zh-CN" altLang="en-US"/>
          </a:p>
        </p:txBody>
      </p:sp>
      <p:grpSp>
        <p:nvGrpSpPr>
          <p:cNvPr id="8" name="Group 10"/>
          <p:cNvGrpSpPr>
            <a:grpSpLocks/>
          </p:cNvGrpSpPr>
          <p:nvPr/>
        </p:nvGrpSpPr>
        <p:grpSpPr bwMode="auto">
          <a:xfrm>
            <a:off x="2987675" y="1628775"/>
            <a:ext cx="3241675" cy="1601788"/>
            <a:chOff x="1920" y="912"/>
            <a:chExt cx="1889" cy="1009"/>
          </a:xfrm>
        </p:grpSpPr>
        <p:grpSp>
          <p:nvGrpSpPr>
            <p:cNvPr id="9" name="Group 11"/>
            <p:cNvGrpSpPr>
              <a:grpSpLocks/>
            </p:cNvGrpSpPr>
            <p:nvPr/>
          </p:nvGrpSpPr>
          <p:grpSpPr bwMode="auto">
            <a:xfrm>
              <a:off x="1920" y="912"/>
              <a:ext cx="1889" cy="1009"/>
              <a:chOff x="1997" y="1314"/>
              <a:chExt cx="1889" cy="1009"/>
            </a:xfrm>
          </p:grpSpPr>
          <p:grpSp>
            <p:nvGrpSpPr>
              <p:cNvPr id="11" name="Group 12"/>
              <p:cNvGrpSpPr>
                <a:grpSpLocks/>
              </p:cNvGrpSpPr>
              <p:nvPr/>
            </p:nvGrpSpPr>
            <p:grpSpPr bwMode="auto">
              <a:xfrm>
                <a:off x="1997" y="1404"/>
                <a:ext cx="1889" cy="919"/>
                <a:chOff x="1973" y="1027"/>
                <a:chExt cx="1926" cy="937"/>
              </a:xfrm>
            </p:grpSpPr>
            <p:sp>
              <p:nvSpPr>
                <p:cNvPr id="16"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17"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p>
              </p:txBody>
            </p:sp>
          </p:grpSp>
          <p:sp>
            <p:nvSpPr>
              <p:cNvPr id="12"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13"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14" name="Oval 17"/>
              <p:cNvSpPr>
                <a:spLocks noChangeArrowheads="1"/>
              </p:cNvSpPr>
              <p:nvPr/>
            </p:nvSpPr>
            <p:spPr bwMode="gray">
              <a:xfrm>
                <a:off x="2125" y="1327"/>
                <a:ext cx="1572"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15"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10" name="Text Box 19"/>
            <p:cNvSpPr txBox="1">
              <a:spLocks noChangeArrowheads="1"/>
            </p:cNvSpPr>
            <p:nvPr/>
          </p:nvSpPr>
          <p:spPr bwMode="auto">
            <a:xfrm>
              <a:off x="2424" y="1026"/>
              <a:ext cx="825" cy="523"/>
            </a:xfrm>
            <a:prstGeom prst="rect">
              <a:avLst/>
            </a:prstGeom>
            <a:noFill/>
            <a:ln w="9525" algn="ctr">
              <a:noFill/>
              <a:miter lim="800000"/>
              <a:headEnd/>
              <a:tailEnd/>
            </a:ln>
          </p:spPr>
          <p:txBody>
            <a:bodyPr wrap="none">
              <a:spAutoFit/>
            </a:bodyPr>
            <a:lstStyle/>
            <a:p>
              <a:pPr algn="ctr" eaLnBrk="0" hangingPunct="0"/>
              <a:r>
                <a:rPr lang="zh-CN" altLang="en-US" sz="2400" dirty="0" smtClean="0">
                  <a:latin typeface="黑体" pitchFamily="2" charset="-122"/>
                  <a:ea typeface="黑体" pitchFamily="2" charset="-122"/>
                </a:rPr>
                <a:t>药品</a:t>
              </a:r>
              <a:endParaRPr lang="en-US" altLang="zh-CN" sz="2400" dirty="0" smtClean="0">
                <a:latin typeface="黑体" pitchFamily="2" charset="-122"/>
                <a:ea typeface="黑体" pitchFamily="2" charset="-122"/>
              </a:endParaRPr>
            </a:p>
            <a:p>
              <a:pPr algn="ctr" eaLnBrk="0" hangingPunct="0"/>
              <a:r>
                <a:rPr lang="zh-CN" altLang="en-US" sz="2400" dirty="0" smtClean="0">
                  <a:latin typeface="黑体" pitchFamily="2" charset="-122"/>
                  <a:ea typeface="黑体" pitchFamily="2" charset="-122"/>
                </a:rPr>
                <a:t>分类管理</a:t>
              </a:r>
              <a:endParaRPr lang="zh-CN" altLang="en-US" sz="1400" dirty="0">
                <a:solidFill>
                  <a:srgbClr val="000000"/>
                </a:solidFill>
                <a:latin typeface="黑体" pitchFamily="2" charset="-122"/>
                <a:ea typeface="黑体" pitchFamily="2" charset="-122"/>
              </a:endParaRPr>
            </a:p>
          </p:txBody>
        </p:sp>
      </p:grpSp>
      <p:grpSp>
        <p:nvGrpSpPr>
          <p:cNvPr id="18" name="Group 20"/>
          <p:cNvGrpSpPr>
            <a:grpSpLocks/>
          </p:cNvGrpSpPr>
          <p:nvPr/>
        </p:nvGrpSpPr>
        <p:grpSpPr bwMode="auto">
          <a:xfrm>
            <a:off x="5786446" y="3357562"/>
            <a:ext cx="2571768" cy="3286148"/>
            <a:chOff x="3504" y="1998"/>
            <a:chExt cx="1440" cy="2379"/>
          </a:xfrm>
        </p:grpSpPr>
        <p:sp>
          <p:nvSpPr>
            <p:cNvPr id="19" name="AutoShape 21"/>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20" name="Text Box 22"/>
            <p:cNvSpPr txBox="1">
              <a:spLocks noChangeArrowheads="1"/>
            </p:cNvSpPr>
            <p:nvPr/>
          </p:nvSpPr>
          <p:spPr bwMode="auto">
            <a:xfrm>
              <a:off x="3600" y="2054"/>
              <a:ext cx="1278" cy="2323"/>
            </a:xfrm>
            <a:prstGeom prst="rect">
              <a:avLst/>
            </a:prstGeom>
            <a:noFill/>
            <a:ln w="9525">
              <a:noFill/>
              <a:miter lim="800000"/>
              <a:headEnd/>
              <a:tailEnd/>
            </a:ln>
          </p:spPr>
          <p:txBody>
            <a:bodyPr wrap="square">
              <a:spAutoFit/>
            </a:bodyPr>
            <a:lstStyle/>
            <a:p>
              <a:pPr algn="ctr" eaLnBrk="0" hangingPunct="0"/>
              <a:r>
                <a:rPr lang="zh-CN" altLang="en-US" sz="2800" b="1" dirty="0" smtClean="0">
                  <a:solidFill>
                    <a:srgbClr val="000000"/>
                  </a:solidFill>
                  <a:ea typeface="华文行楷" pitchFamily="2" charset="-122"/>
                </a:rPr>
                <a:t>非处方药</a:t>
              </a:r>
            </a:p>
            <a:p>
              <a:pPr algn="ctr" eaLnBrk="0" hangingPunct="0"/>
              <a:r>
                <a:rPr lang="zh-CN" altLang="en-US" sz="2400" b="1" dirty="0" smtClean="0">
                  <a:latin typeface="黑体" pitchFamily="2" charset="-122"/>
                  <a:ea typeface="黑体" pitchFamily="2" charset="-122"/>
                </a:rPr>
                <a:t>不需要凭医师处方即可自行判断、购买及使用的药品。</a:t>
              </a:r>
            </a:p>
            <a:p>
              <a:pPr eaLnBrk="0" hangingPunct="0"/>
              <a:endParaRPr lang="zh-CN" altLang="en-US" sz="2000" b="1" dirty="0"/>
            </a:p>
            <a:p>
              <a:pPr eaLnBrk="0" hangingPunct="0"/>
              <a:endParaRPr lang="en-US" altLang="zh-CN" sz="2000" b="1" dirty="0">
                <a:solidFill>
                  <a:srgbClr val="000000"/>
                </a:solidFill>
              </a:endParaRPr>
            </a:p>
          </p:txBody>
        </p:sp>
      </p:grpSp>
      <p:sp>
        <p:nvSpPr>
          <p:cNvPr id="21" name="Freeform 23"/>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
        <p:nvSpPr>
          <p:cNvPr id="22" name="矩形 21"/>
          <p:cNvSpPr/>
          <p:nvPr/>
        </p:nvSpPr>
        <p:spPr>
          <a:xfrm>
            <a:off x="683568" y="404664"/>
            <a:ext cx="4745688" cy="584775"/>
          </a:xfrm>
          <a:prstGeom prst="rect">
            <a:avLst/>
          </a:prstGeom>
        </p:spPr>
        <p:txBody>
          <a:bodyPr wrap="square">
            <a:spAutoFit/>
          </a:bodyPr>
          <a:lstStyle/>
          <a:p>
            <a:r>
              <a:rPr lang="zh-CN" altLang="en-US" sz="3200" b="1" kern="0" dirty="0" smtClean="0">
                <a:solidFill>
                  <a:schemeClr val="accent2">
                    <a:lumMod val="75000"/>
                  </a:schemeClr>
                </a:solidFill>
                <a:latin typeface="微软雅黑" pitchFamily="34" charset="-122"/>
                <a:ea typeface="微软雅黑" pitchFamily="34" charset="-122"/>
              </a:rPr>
              <a:t>药品分类管理与合理用药</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576" y="1600201"/>
            <a:ext cx="7931224" cy="4205063"/>
          </a:xfrm>
        </p:spPr>
        <p:txBody>
          <a:bodyPr/>
          <a:lstStyle/>
          <a:p>
            <a:r>
              <a:rPr lang="zh-CN" altLang="en-US" b="0" dirty="0" smtClean="0">
                <a:latin typeface="黑体" pitchFamily="49" charset="-122"/>
                <a:ea typeface="黑体" pitchFamily="49" charset="-122"/>
              </a:rPr>
              <a:t>上市的新药，对其活性或副作用还要进一步观察。</a:t>
            </a:r>
          </a:p>
          <a:p>
            <a:r>
              <a:rPr lang="zh-CN" altLang="en-US" b="0" dirty="0" smtClean="0">
                <a:latin typeface="黑体" pitchFamily="49" charset="-122"/>
                <a:ea typeface="黑体" pitchFamily="49" charset="-122"/>
              </a:rPr>
              <a:t>可产生依赖性的某些药物，例如吗啡类镇痛药及</a:t>
            </a:r>
            <a:r>
              <a:rPr lang="zh-CN" altLang="en-US" b="0" dirty="0" smtClean="0">
                <a:solidFill>
                  <a:srgbClr val="C00000"/>
                </a:solidFill>
                <a:latin typeface="黑体" pitchFamily="49" charset="-122"/>
                <a:ea typeface="黑体" pitchFamily="49" charset="-122"/>
              </a:rPr>
              <a:t>镇静催眠药</a:t>
            </a:r>
            <a:r>
              <a:rPr lang="zh-CN" altLang="en-US" b="0" dirty="0" smtClean="0">
                <a:latin typeface="黑体" pitchFamily="49" charset="-122"/>
                <a:ea typeface="黑体" pitchFamily="49" charset="-122"/>
              </a:rPr>
              <a:t>等。</a:t>
            </a:r>
          </a:p>
          <a:p>
            <a:r>
              <a:rPr lang="zh-CN" altLang="en-US" b="0" dirty="0" smtClean="0">
                <a:latin typeface="黑体" pitchFamily="49" charset="-122"/>
                <a:ea typeface="黑体" pitchFamily="49" charset="-122"/>
              </a:rPr>
              <a:t>药物本身毒性较大，例如抗癌药物等。</a:t>
            </a:r>
          </a:p>
          <a:p>
            <a:r>
              <a:rPr lang="zh-CN" altLang="en-US" b="0" dirty="0" smtClean="0">
                <a:latin typeface="黑体" pitchFamily="49" charset="-122"/>
                <a:ea typeface="黑体" pitchFamily="49" charset="-122"/>
              </a:rPr>
              <a:t>用于治疗某些疾病所需的特殊药品，如</a:t>
            </a:r>
            <a:r>
              <a:rPr lang="zh-CN" altLang="en-US" b="0" dirty="0" smtClean="0">
                <a:solidFill>
                  <a:srgbClr val="C00000"/>
                </a:solidFill>
                <a:latin typeface="黑体" pitchFamily="49" charset="-122"/>
                <a:ea typeface="黑体" pitchFamily="49" charset="-122"/>
              </a:rPr>
              <a:t>心脑血管疾病</a:t>
            </a:r>
            <a:r>
              <a:rPr lang="zh-CN" altLang="en-US" b="0" dirty="0" smtClean="0">
                <a:latin typeface="黑体" pitchFamily="49" charset="-122"/>
                <a:ea typeface="黑体" pitchFamily="49" charset="-122"/>
              </a:rPr>
              <a:t>的药物、</a:t>
            </a:r>
            <a:r>
              <a:rPr lang="zh-CN" altLang="en-US" b="0" dirty="0" smtClean="0">
                <a:solidFill>
                  <a:srgbClr val="C00000"/>
                </a:solidFill>
                <a:latin typeface="黑体" pitchFamily="49" charset="-122"/>
                <a:ea typeface="黑体" pitchFamily="49" charset="-122"/>
              </a:rPr>
              <a:t>抗菌素</a:t>
            </a:r>
          </a:p>
          <a:p>
            <a:endParaRPr lang="zh-CN" altLang="en-US" dirty="0"/>
          </a:p>
        </p:txBody>
      </p:sp>
      <p:sp>
        <p:nvSpPr>
          <p:cNvPr id="4" name="矩形 3"/>
          <p:cNvSpPr/>
          <p:nvPr/>
        </p:nvSpPr>
        <p:spPr>
          <a:xfrm>
            <a:off x="1475656" y="404664"/>
            <a:ext cx="1723550" cy="707886"/>
          </a:xfrm>
          <a:prstGeom prst="rect">
            <a:avLst/>
          </a:prstGeom>
        </p:spPr>
        <p:txBody>
          <a:bodyPr wrap="none">
            <a:spAutoFit/>
          </a:bodyPr>
          <a:lstStyle/>
          <a:p>
            <a:pPr algn="ctr" eaLnBrk="0" hangingPunct="0"/>
            <a:r>
              <a:rPr lang="zh-CN" altLang="en-US" sz="4000" b="1" dirty="0" smtClean="0">
                <a:solidFill>
                  <a:srgbClr val="000000"/>
                </a:solidFill>
                <a:ea typeface="华文行楷" pitchFamily="2" charset="-122"/>
              </a:rPr>
              <a:t>处方药</a:t>
            </a:r>
            <a:endParaRPr lang="en-US" altLang="zh-CN" sz="4000" b="1" dirty="0" smtClean="0">
              <a:solidFill>
                <a:srgbClr val="000000"/>
              </a:solidFill>
              <a:ea typeface="华文行楷" pitchFamily="2" charset="-122"/>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55576" y="1600201"/>
            <a:ext cx="7931224" cy="3845023"/>
          </a:xfrm>
        </p:spPr>
        <p:txBody>
          <a:bodyPr/>
          <a:lstStyle/>
          <a:p>
            <a:pPr>
              <a:lnSpc>
                <a:spcPct val="150000"/>
              </a:lnSpc>
            </a:pPr>
            <a:r>
              <a:rPr lang="zh-CN" altLang="en-US" b="0" dirty="0" smtClean="0">
                <a:latin typeface="黑体" pitchFamily="49" charset="-122"/>
                <a:ea typeface="黑体" pitchFamily="49" charset="-122"/>
              </a:rPr>
              <a:t>不良反应较少、较轻，而且也容易察觉，不会引起耐药性、成瘾性，与其他药物相互作用也小，在临床上使用多年，疗效肯定。非处方药主要用于病情较轻、稳定、诊断明确的疾病。</a:t>
            </a:r>
            <a:endParaRPr lang="en-US" altLang="zh-CN" b="0" dirty="0" smtClean="0">
              <a:latin typeface="黑体" pitchFamily="49" charset="-122"/>
              <a:ea typeface="黑体" pitchFamily="49" charset="-122"/>
            </a:endParaRPr>
          </a:p>
          <a:p>
            <a:pPr>
              <a:lnSpc>
                <a:spcPct val="150000"/>
              </a:lnSpc>
            </a:pPr>
            <a:r>
              <a:rPr lang="zh-CN" altLang="en-US" b="0" dirty="0" smtClean="0">
                <a:latin typeface="黑体" pitchFamily="49" charset="-122"/>
                <a:ea typeface="黑体" pitchFamily="49" charset="-122"/>
              </a:rPr>
              <a:t>感冒、咳嗽、消化不良、头痛、发热</a:t>
            </a:r>
          </a:p>
        </p:txBody>
      </p:sp>
      <p:sp>
        <p:nvSpPr>
          <p:cNvPr id="4" name="矩形 3"/>
          <p:cNvSpPr/>
          <p:nvPr/>
        </p:nvSpPr>
        <p:spPr>
          <a:xfrm>
            <a:off x="899592" y="404664"/>
            <a:ext cx="2031326" cy="646331"/>
          </a:xfrm>
          <a:prstGeom prst="rect">
            <a:avLst/>
          </a:prstGeom>
        </p:spPr>
        <p:txBody>
          <a:bodyPr wrap="none">
            <a:spAutoFit/>
          </a:bodyPr>
          <a:lstStyle/>
          <a:p>
            <a:pPr algn="ctr" eaLnBrk="0" hangingPunct="0"/>
            <a:r>
              <a:rPr lang="zh-CN" altLang="en-US" sz="3600" b="1" dirty="0" smtClean="0">
                <a:solidFill>
                  <a:srgbClr val="000000"/>
                </a:solidFill>
                <a:ea typeface="华文行楷" pitchFamily="2" charset="-122"/>
              </a:rPr>
              <a:t>非处方药</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5"/>
          <p:cNvGrpSpPr>
            <a:grpSpLocks/>
          </p:cNvGrpSpPr>
          <p:nvPr/>
        </p:nvGrpSpPr>
        <p:grpSpPr bwMode="auto">
          <a:xfrm>
            <a:off x="755576" y="3212976"/>
            <a:ext cx="2471765" cy="2299175"/>
            <a:chOff x="720" y="1998"/>
            <a:chExt cx="1440" cy="1680"/>
          </a:xfrm>
        </p:grpSpPr>
        <p:sp>
          <p:nvSpPr>
            <p:cNvPr id="5" name="AutoShape 6"/>
            <p:cNvSpPr>
              <a:spLocks noChangeArrowheads="1"/>
            </p:cNvSpPr>
            <p:nvPr/>
          </p:nvSpPr>
          <p:spPr bwMode="auto">
            <a:xfrm>
              <a:off x="720"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6" name="Text Box 7"/>
            <p:cNvSpPr txBox="1">
              <a:spLocks noChangeArrowheads="1"/>
            </p:cNvSpPr>
            <p:nvPr/>
          </p:nvSpPr>
          <p:spPr bwMode="auto">
            <a:xfrm>
              <a:off x="780" y="2124"/>
              <a:ext cx="1284" cy="1349"/>
            </a:xfrm>
            <a:prstGeom prst="rect">
              <a:avLst/>
            </a:prstGeom>
            <a:noFill/>
            <a:ln w="9525">
              <a:noFill/>
              <a:miter lim="800000"/>
              <a:headEnd/>
              <a:tailEnd/>
            </a:ln>
          </p:spPr>
          <p:txBody>
            <a:bodyPr>
              <a:spAutoFit/>
            </a:bodyPr>
            <a:lstStyle/>
            <a:p>
              <a:pPr algn="ctr" eaLnBrk="0" hangingPunct="0">
                <a:lnSpc>
                  <a:spcPct val="150000"/>
                </a:lnSpc>
              </a:pPr>
              <a:r>
                <a:rPr lang="zh-CN" altLang="en-US" sz="2400" b="1" dirty="0" smtClean="0">
                  <a:latin typeface="黑体" pitchFamily="2" charset="-122"/>
                  <a:ea typeface="黑体" pitchFamily="2" charset="-122"/>
                </a:rPr>
                <a:t>甲类</a:t>
              </a:r>
              <a:endParaRPr lang="en-US" altLang="zh-CN" sz="2400" b="1" dirty="0" smtClean="0">
                <a:latin typeface="黑体" pitchFamily="2" charset="-122"/>
                <a:ea typeface="黑体" pitchFamily="2" charset="-122"/>
              </a:endParaRPr>
            </a:p>
            <a:p>
              <a:pPr algn="ctr" eaLnBrk="0" hangingPunct="0">
                <a:lnSpc>
                  <a:spcPct val="150000"/>
                </a:lnSpc>
              </a:pPr>
              <a:r>
                <a:rPr lang="zh-CN" altLang="en-US" sz="2400" b="1" dirty="0" smtClean="0">
                  <a:latin typeface="黑体" pitchFamily="2" charset="-122"/>
                  <a:ea typeface="黑体" pitchFamily="2" charset="-122"/>
                </a:rPr>
                <a:t>执业药师指导</a:t>
              </a:r>
              <a:endParaRPr lang="en-US" altLang="zh-CN" sz="2400" b="1" dirty="0" smtClean="0">
                <a:latin typeface="黑体" pitchFamily="2" charset="-122"/>
                <a:ea typeface="黑体" pitchFamily="2" charset="-122"/>
              </a:endParaRPr>
            </a:p>
            <a:p>
              <a:pPr algn="ctr" eaLnBrk="0" hangingPunct="0"/>
              <a:endParaRPr lang="en-US" altLang="zh-CN" sz="2400" b="1" dirty="0">
                <a:latin typeface="黑体" pitchFamily="2" charset="-122"/>
                <a:ea typeface="黑体" pitchFamily="2" charset="-122"/>
              </a:endParaRPr>
            </a:p>
            <a:p>
              <a:pPr eaLnBrk="0" hangingPunct="0"/>
              <a:endParaRPr lang="en-US" altLang="zh-CN" b="1" dirty="0"/>
            </a:p>
          </p:txBody>
        </p:sp>
      </p:grpSp>
      <p:sp>
        <p:nvSpPr>
          <p:cNvPr id="7" name="Freeform 8"/>
          <p:cNvSpPr>
            <a:spLocks/>
          </p:cNvSpPr>
          <p:nvPr/>
        </p:nvSpPr>
        <p:spPr bwMode="gray">
          <a:xfrm>
            <a:off x="3222625" y="3074988"/>
            <a:ext cx="903288"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w="0">
            <a:noFill/>
            <a:prstDash val="solid"/>
            <a:round/>
            <a:headEnd/>
            <a:tailEnd/>
          </a:ln>
        </p:spPr>
        <p:txBody>
          <a:bodyPr/>
          <a:lstStyle/>
          <a:p>
            <a:pPr>
              <a:defRPr/>
            </a:pPr>
            <a:endParaRPr lang="zh-CN" altLang="en-US"/>
          </a:p>
        </p:txBody>
      </p:sp>
      <p:sp>
        <p:nvSpPr>
          <p:cNvPr id="8" name="AutoShape 9"/>
          <p:cNvSpPr>
            <a:spLocks noChangeAspect="1" noChangeArrowheads="1" noTextEdit="1"/>
          </p:cNvSpPr>
          <p:nvPr/>
        </p:nvSpPr>
        <p:spPr bwMode="gray">
          <a:xfrm flipH="1">
            <a:off x="4868863" y="3071813"/>
            <a:ext cx="909637" cy="1244600"/>
          </a:xfrm>
          <a:prstGeom prst="rect">
            <a:avLst/>
          </a:prstGeom>
          <a:noFill/>
          <a:ln w="9525">
            <a:noFill/>
            <a:miter lim="800000"/>
            <a:headEnd/>
            <a:tailEnd/>
          </a:ln>
        </p:spPr>
        <p:txBody>
          <a:bodyPr/>
          <a:lstStyle/>
          <a:p>
            <a:endParaRPr lang="zh-CN" altLang="en-US"/>
          </a:p>
        </p:txBody>
      </p:sp>
      <p:grpSp>
        <p:nvGrpSpPr>
          <p:cNvPr id="9" name="Group 10"/>
          <p:cNvGrpSpPr>
            <a:grpSpLocks/>
          </p:cNvGrpSpPr>
          <p:nvPr/>
        </p:nvGrpSpPr>
        <p:grpSpPr bwMode="auto">
          <a:xfrm>
            <a:off x="2987675" y="1628775"/>
            <a:ext cx="3241675" cy="1601788"/>
            <a:chOff x="1920" y="912"/>
            <a:chExt cx="1889" cy="1009"/>
          </a:xfrm>
        </p:grpSpPr>
        <p:grpSp>
          <p:nvGrpSpPr>
            <p:cNvPr id="10" name="Group 11"/>
            <p:cNvGrpSpPr>
              <a:grpSpLocks/>
            </p:cNvGrpSpPr>
            <p:nvPr/>
          </p:nvGrpSpPr>
          <p:grpSpPr bwMode="auto">
            <a:xfrm>
              <a:off x="1920" y="912"/>
              <a:ext cx="1889" cy="1009"/>
              <a:chOff x="1997" y="1314"/>
              <a:chExt cx="1889" cy="1009"/>
            </a:xfrm>
          </p:grpSpPr>
          <p:grpSp>
            <p:nvGrpSpPr>
              <p:cNvPr id="12" name="Group 12"/>
              <p:cNvGrpSpPr>
                <a:grpSpLocks/>
              </p:cNvGrpSpPr>
              <p:nvPr/>
            </p:nvGrpSpPr>
            <p:grpSpPr bwMode="auto">
              <a:xfrm>
                <a:off x="1997" y="1404"/>
                <a:ext cx="1889" cy="919"/>
                <a:chOff x="1973" y="1027"/>
                <a:chExt cx="1926" cy="937"/>
              </a:xfrm>
            </p:grpSpPr>
            <p:sp>
              <p:nvSpPr>
                <p:cNvPr id="17" name="Oval 13"/>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w="9525">
                  <a:noFill/>
                  <a:round/>
                  <a:headEnd/>
                  <a:tailEnd/>
                </a:ln>
                <a:effectLst/>
              </p:spPr>
              <p:txBody>
                <a:bodyPr wrap="none" anchor="ctr"/>
                <a:lstStyle/>
                <a:p>
                  <a:pPr>
                    <a:defRPr/>
                  </a:pPr>
                  <a:endParaRPr lang="zh-CN" altLang="en-US"/>
                </a:p>
              </p:txBody>
            </p:sp>
            <p:sp>
              <p:nvSpPr>
                <p:cNvPr id="18" name="Oval 14"/>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w="9525">
                  <a:noFill/>
                  <a:round/>
                  <a:headEnd/>
                  <a:tailEnd/>
                </a:ln>
                <a:effectLst/>
              </p:spPr>
              <p:txBody>
                <a:bodyPr wrap="none" anchor="ctr"/>
                <a:lstStyle/>
                <a:p>
                  <a:pPr>
                    <a:defRPr/>
                  </a:pPr>
                  <a:endParaRPr lang="zh-CN" altLang="en-US"/>
                </a:p>
              </p:txBody>
            </p:sp>
          </p:grpSp>
          <p:sp>
            <p:nvSpPr>
              <p:cNvPr id="1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w="9525" algn="ctr">
                <a:noFill/>
                <a:round/>
                <a:headEnd/>
                <a:tailEnd/>
              </a:ln>
              <a:effectLst/>
            </p:spPr>
            <p:txBody>
              <a:bodyPr vert="eaVert" wrap="none" anchor="ctr"/>
              <a:lstStyle/>
              <a:p>
                <a:pPr>
                  <a:defRPr/>
                </a:pPr>
                <a:endParaRPr lang="zh-CN" altLang="en-US"/>
              </a:p>
            </p:txBody>
          </p:sp>
          <p:sp>
            <p:nvSpPr>
              <p:cNvPr id="14" name="Oval 16"/>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w="9525" algn="ctr">
                <a:noFill/>
                <a:round/>
                <a:headEnd/>
                <a:tailEnd/>
              </a:ln>
              <a:effectLst/>
            </p:spPr>
            <p:txBody>
              <a:bodyPr vert="eaVert" wrap="none" anchor="ctr"/>
              <a:lstStyle/>
              <a:p>
                <a:pPr>
                  <a:defRPr/>
                </a:pPr>
                <a:endParaRPr lang="zh-CN" altLang="en-US"/>
              </a:p>
            </p:txBody>
          </p:sp>
          <p:sp>
            <p:nvSpPr>
              <p:cNvPr id="15" name="Oval 17"/>
              <p:cNvSpPr>
                <a:spLocks noChangeArrowheads="1"/>
              </p:cNvSpPr>
              <p:nvPr/>
            </p:nvSpPr>
            <p:spPr bwMode="gray">
              <a:xfrm>
                <a:off x="2125" y="1327"/>
                <a:ext cx="1572" cy="770"/>
              </a:xfrm>
              <a:prstGeom prst="ellipse">
                <a:avLst/>
              </a:prstGeom>
              <a:gradFill rotWithShape="1">
                <a:gsLst>
                  <a:gs pos="0">
                    <a:schemeClr val="accent1">
                      <a:gamma/>
                      <a:shade val="79216"/>
                      <a:invGamma/>
                    </a:schemeClr>
                  </a:gs>
                  <a:gs pos="100000">
                    <a:schemeClr val="accent1">
                      <a:alpha val="48000"/>
                    </a:schemeClr>
                  </a:gs>
                </a:gsLst>
                <a:lin ang="2700000" scaled="1"/>
              </a:gradFill>
              <a:ln w="9525" algn="ctr">
                <a:noFill/>
                <a:round/>
                <a:headEnd/>
                <a:tailEnd/>
              </a:ln>
              <a:effectLst/>
            </p:spPr>
            <p:txBody>
              <a:bodyPr vert="eaVert" wrap="none" anchor="ctr"/>
              <a:lstStyle/>
              <a:p>
                <a:pPr>
                  <a:defRPr/>
                </a:pPr>
                <a:endParaRPr lang="zh-CN" altLang="en-US"/>
              </a:p>
            </p:txBody>
          </p:sp>
          <p:sp>
            <p:nvSpPr>
              <p:cNvPr id="16" name="Oval 18"/>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w="9525" algn="ctr">
                <a:noFill/>
                <a:round/>
                <a:headEnd/>
                <a:tailEnd/>
              </a:ln>
              <a:effectLst/>
            </p:spPr>
            <p:txBody>
              <a:bodyPr vert="eaVert" wrap="none" anchor="ctr"/>
              <a:lstStyle/>
              <a:p>
                <a:pPr>
                  <a:defRPr/>
                </a:pPr>
                <a:endParaRPr lang="zh-CN" altLang="en-US"/>
              </a:p>
            </p:txBody>
          </p:sp>
        </p:grpSp>
        <p:sp>
          <p:nvSpPr>
            <p:cNvPr id="11" name="Text Box 19"/>
            <p:cNvSpPr txBox="1">
              <a:spLocks noChangeArrowheads="1"/>
            </p:cNvSpPr>
            <p:nvPr/>
          </p:nvSpPr>
          <p:spPr bwMode="auto">
            <a:xfrm>
              <a:off x="2382" y="1139"/>
              <a:ext cx="1049" cy="601"/>
            </a:xfrm>
            <a:prstGeom prst="rect">
              <a:avLst/>
            </a:prstGeom>
            <a:noFill/>
            <a:ln w="9525" algn="ctr">
              <a:noFill/>
              <a:miter lim="800000"/>
              <a:headEnd/>
              <a:tailEnd/>
            </a:ln>
          </p:spPr>
          <p:txBody>
            <a:bodyPr wrap="square">
              <a:spAutoFit/>
            </a:bodyPr>
            <a:lstStyle/>
            <a:p>
              <a:pPr algn="ctr" eaLnBrk="0" hangingPunct="0"/>
              <a:r>
                <a:rPr lang="zh-CN" altLang="en-US" sz="2800" b="1" dirty="0" smtClean="0">
                  <a:solidFill>
                    <a:srgbClr val="000000"/>
                  </a:solidFill>
                  <a:ea typeface="华文行楷" pitchFamily="2" charset="-122"/>
                </a:rPr>
                <a:t>非处方药</a:t>
              </a:r>
            </a:p>
            <a:p>
              <a:pPr algn="ctr" eaLnBrk="0" hangingPunct="0"/>
              <a:endParaRPr lang="zh-CN" altLang="en-US" sz="2800" dirty="0">
                <a:solidFill>
                  <a:srgbClr val="000000"/>
                </a:solidFill>
                <a:latin typeface="黑体" pitchFamily="2" charset="-122"/>
                <a:ea typeface="黑体" pitchFamily="2" charset="-122"/>
              </a:endParaRPr>
            </a:p>
          </p:txBody>
        </p:sp>
      </p:grpSp>
      <p:grpSp>
        <p:nvGrpSpPr>
          <p:cNvPr id="19" name="Group 20"/>
          <p:cNvGrpSpPr>
            <a:grpSpLocks/>
          </p:cNvGrpSpPr>
          <p:nvPr/>
        </p:nvGrpSpPr>
        <p:grpSpPr bwMode="auto">
          <a:xfrm>
            <a:off x="5786447" y="3357562"/>
            <a:ext cx="2529970" cy="2320609"/>
            <a:chOff x="3504" y="1998"/>
            <a:chExt cx="1456" cy="1680"/>
          </a:xfrm>
        </p:grpSpPr>
        <p:sp>
          <p:nvSpPr>
            <p:cNvPr id="20" name="AutoShape 21"/>
            <p:cNvSpPr>
              <a:spLocks noChangeArrowheads="1"/>
            </p:cNvSpPr>
            <p:nvPr/>
          </p:nvSpPr>
          <p:spPr bwMode="auto">
            <a:xfrm>
              <a:off x="3504" y="1998"/>
              <a:ext cx="1440" cy="1680"/>
            </a:xfrm>
            <a:prstGeom prst="roundRect">
              <a:avLst>
                <a:gd name="adj" fmla="val 16667"/>
              </a:avLst>
            </a:prstGeom>
            <a:noFill/>
            <a:ln w="38100">
              <a:solidFill>
                <a:schemeClr val="tx1"/>
              </a:solidFill>
              <a:round/>
              <a:headEnd/>
              <a:tailEnd/>
            </a:ln>
          </p:spPr>
          <p:txBody>
            <a:bodyPr wrap="none" anchor="ctr"/>
            <a:lstStyle/>
            <a:p>
              <a:pPr algn="ctr" eaLnBrk="0" hangingPunct="0"/>
              <a:endParaRPr lang="zh-CN" altLang="zh-CN">
                <a:latin typeface="Verdana" pitchFamily="34" charset="0"/>
              </a:endParaRPr>
            </a:p>
          </p:txBody>
        </p:sp>
        <p:sp>
          <p:nvSpPr>
            <p:cNvPr id="21" name="Text Box 22"/>
            <p:cNvSpPr txBox="1">
              <a:spLocks noChangeArrowheads="1"/>
            </p:cNvSpPr>
            <p:nvPr/>
          </p:nvSpPr>
          <p:spPr bwMode="auto">
            <a:xfrm>
              <a:off x="3509" y="2054"/>
              <a:ext cx="1451" cy="1209"/>
            </a:xfrm>
            <a:prstGeom prst="rect">
              <a:avLst/>
            </a:prstGeom>
            <a:noFill/>
            <a:ln w="9525">
              <a:noFill/>
              <a:miter lim="800000"/>
              <a:headEnd/>
              <a:tailEnd/>
            </a:ln>
          </p:spPr>
          <p:txBody>
            <a:bodyPr wrap="square">
              <a:spAutoFit/>
            </a:bodyPr>
            <a:lstStyle/>
            <a:p>
              <a:pPr algn="ctr" eaLnBrk="0" hangingPunct="0">
                <a:lnSpc>
                  <a:spcPts val="3300"/>
                </a:lnSpc>
              </a:pPr>
              <a:r>
                <a:rPr lang="zh-CN" altLang="en-US" sz="2400" b="1" dirty="0" smtClean="0">
                  <a:latin typeface="黑体" pitchFamily="2" charset="-122"/>
                  <a:ea typeface="黑体" pitchFamily="2" charset="-122"/>
                </a:rPr>
                <a:t>乙类</a:t>
              </a:r>
              <a:endParaRPr lang="en-US" altLang="zh-CN" sz="2400" b="1" dirty="0" smtClean="0">
                <a:latin typeface="黑体" pitchFamily="2" charset="-122"/>
                <a:ea typeface="黑体" pitchFamily="2" charset="-122"/>
              </a:endParaRPr>
            </a:p>
            <a:p>
              <a:pPr algn="ctr" eaLnBrk="0" hangingPunct="0">
                <a:lnSpc>
                  <a:spcPts val="3300"/>
                </a:lnSpc>
              </a:pPr>
              <a:r>
                <a:rPr lang="zh-CN" altLang="en-US" sz="2400" b="1" dirty="0" smtClean="0">
                  <a:latin typeface="黑体" pitchFamily="2" charset="-122"/>
                  <a:ea typeface="黑体" pitchFamily="2" charset="-122"/>
                </a:rPr>
                <a:t>安全性更高</a:t>
              </a:r>
              <a:endParaRPr lang="en-US" altLang="zh-CN" sz="2400" b="1" dirty="0" smtClean="0">
                <a:latin typeface="黑体" pitchFamily="2" charset="-122"/>
                <a:ea typeface="黑体" pitchFamily="2" charset="-122"/>
              </a:endParaRPr>
            </a:p>
            <a:p>
              <a:pPr algn="ctr" eaLnBrk="0" hangingPunct="0">
                <a:lnSpc>
                  <a:spcPts val="3300"/>
                </a:lnSpc>
              </a:pPr>
              <a:r>
                <a:rPr lang="zh-CN" altLang="en-US" sz="2000" b="1" dirty="0" smtClean="0">
                  <a:latin typeface="黑体" pitchFamily="2" charset="-122"/>
                  <a:ea typeface="黑体" pitchFamily="2" charset="-122"/>
                </a:rPr>
                <a:t>超市、宾馆、商店</a:t>
              </a:r>
              <a:endParaRPr lang="zh-CN" altLang="en-US" sz="2000" b="1" dirty="0">
                <a:latin typeface="黑体" pitchFamily="2" charset="-122"/>
                <a:ea typeface="黑体" pitchFamily="2" charset="-122"/>
              </a:endParaRPr>
            </a:p>
            <a:p>
              <a:pPr eaLnBrk="0" hangingPunct="0"/>
              <a:endParaRPr lang="en-US" altLang="zh-CN" sz="2000" b="1" dirty="0">
                <a:solidFill>
                  <a:srgbClr val="000000"/>
                </a:solidFill>
              </a:endParaRPr>
            </a:p>
          </p:txBody>
        </p:sp>
      </p:grpSp>
      <p:sp>
        <p:nvSpPr>
          <p:cNvPr id="22" name="Freeform 23"/>
          <p:cNvSpPr>
            <a:spLocks/>
          </p:cNvSpPr>
          <p:nvPr/>
        </p:nvSpPr>
        <p:spPr bwMode="gray">
          <a:xfrm flipH="1">
            <a:off x="4875213" y="3074988"/>
            <a:ext cx="903287" cy="124142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w="0">
            <a:noFill/>
            <a:prstDash val="solid"/>
            <a:round/>
            <a:headEnd/>
            <a:tailEnd/>
          </a:ln>
        </p:spPr>
        <p:txBody>
          <a:bodyPr/>
          <a:lstStyle/>
          <a:p>
            <a:pPr>
              <a:defRPr/>
            </a:pPr>
            <a:endParaRPr lang="zh-CN" altLang="en-US"/>
          </a:p>
        </p:txBody>
      </p:sp>
      <p:sp>
        <p:nvSpPr>
          <p:cNvPr id="23" name="椭圆 22"/>
          <p:cNvSpPr/>
          <p:nvPr/>
        </p:nvSpPr>
        <p:spPr>
          <a:xfrm>
            <a:off x="1403648" y="4653136"/>
            <a:ext cx="1296144" cy="64807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TextBox 23"/>
          <p:cNvSpPr txBox="1"/>
          <p:nvPr/>
        </p:nvSpPr>
        <p:spPr>
          <a:xfrm>
            <a:off x="1619672" y="4725144"/>
            <a:ext cx="864096" cy="461665"/>
          </a:xfrm>
          <a:prstGeom prst="rect">
            <a:avLst/>
          </a:prstGeom>
          <a:noFill/>
        </p:spPr>
        <p:txBody>
          <a:bodyPr wrap="square" rtlCol="0">
            <a:spAutoFit/>
          </a:bodyPr>
          <a:lstStyle/>
          <a:p>
            <a:r>
              <a:rPr lang="en-US" altLang="zh-CN" sz="2400" dirty="0" smtClean="0">
                <a:solidFill>
                  <a:schemeClr val="bg1"/>
                </a:solidFill>
                <a:latin typeface="Times New Roman" pitchFamily="18" charset="0"/>
                <a:cs typeface="Times New Roman" pitchFamily="18" charset="0"/>
              </a:rPr>
              <a:t>OTC</a:t>
            </a:r>
            <a:endParaRPr lang="zh-CN" altLang="en-US" sz="2400" dirty="0">
              <a:solidFill>
                <a:schemeClr val="bg1"/>
              </a:solidFill>
              <a:latin typeface="Times New Roman" pitchFamily="18" charset="0"/>
              <a:cs typeface="Times New Roman" pitchFamily="18" charset="0"/>
            </a:endParaRPr>
          </a:p>
        </p:txBody>
      </p:sp>
      <p:sp>
        <p:nvSpPr>
          <p:cNvPr id="26" name="椭圆 25"/>
          <p:cNvSpPr/>
          <p:nvPr/>
        </p:nvSpPr>
        <p:spPr>
          <a:xfrm>
            <a:off x="6444208" y="4725144"/>
            <a:ext cx="1296144" cy="648072"/>
          </a:xfrm>
          <a:prstGeom prst="ellipse">
            <a:avLst/>
          </a:prstGeom>
          <a:solidFill>
            <a:srgbClr val="00743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p:cNvSpPr txBox="1"/>
          <p:nvPr/>
        </p:nvSpPr>
        <p:spPr>
          <a:xfrm>
            <a:off x="6660232" y="4797152"/>
            <a:ext cx="864096" cy="461665"/>
          </a:xfrm>
          <a:prstGeom prst="rect">
            <a:avLst/>
          </a:prstGeom>
          <a:noFill/>
        </p:spPr>
        <p:txBody>
          <a:bodyPr wrap="square" rtlCol="0">
            <a:spAutoFit/>
          </a:bodyPr>
          <a:lstStyle/>
          <a:p>
            <a:r>
              <a:rPr lang="en-US" altLang="zh-CN" sz="2400" dirty="0" smtClean="0">
                <a:solidFill>
                  <a:schemeClr val="bg1"/>
                </a:solidFill>
                <a:latin typeface="Times New Roman" pitchFamily="18" charset="0"/>
                <a:cs typeface="Times New Roman" pitchFamily="18" charset="0"/>
              </a:rPr>
              <a:t>OTC</a:t>
            </a:r>
            <a:endParaRPr lang="zh-CN" altLang="en-US" sz="2400" dirty="0">
              <a:solidFill>
                <a:schemeClr val="bg1"/>
              </a:solidFill>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628800"/>
            <a:ext cx="7344816" cy="3744416"/>
          </a:xfrm>
        </p:spPr>
        <p:txBody>
          <a:bodyPr/>
          <a:lstStyle/>
          <a:p>
            <a:r>
              <a:rPr lang="en-US" altLang="zh-CN" dirty="0" smtClean="0"/>
              <a:t>《</a:t>
            </a:r>
            <a:r>
              <a:rPr lang="zh-CN" altLang="en-US" dirty="0" smtClean="0"/>
              <a:t>处方药与非处方药分类管理办法</a:t>
            </a:r>
            <a:r>
              <a:rPr lang="en-US" altLang="zh-CN" dirty="0" smtClean="0"/>
              <a:t>》</a:t>
            </a:r>
            <a:r>
              <a:rPr lang="zh-CN" altLang="en-US" dirty="0" smtClean="0"/>
              <a:t>试行）</a:t>
            </a:r>
          </a:p>
          <a:p>
            <a:pPr lvl="1"/>
            <a:r>
              <a:rPr lang="zh-CN" altLang="en-US" dirty="0" smtClean="0"/>
              <a:t>忠告语应由生产企业醒目地印制在药品包装或药品使用说明书上。具体内容为：</a:t>
            </a:r>
            <a:r>
              <a:rPr lang="zh-CN" altLang="en-US" dirty="0" smtClean="0">
                <a:solidFill>
                  <a:srgbClr val="C00000"/>
                </a:solidFill>
              </a:rPr>
              <a:t>请仔细阅读药品使用说明书并按说明书使用或在药师指导下购买和使用</a:t>
            </a:r>
            <a:endParaRPr lang="en-US" altLang="zh-CN" dirty="0" smtClean="0">
              <a:solidFill>
                <a:srgbClr val="C00000"/>
              </a:solidFill>
            </a:endParaRPr>
          </a:p>
          <a:p>
            <a:pPr lvl="1">
              <a:buNone/>
            </a:pPr>
            <a:endParaRPr lang="en-US" altLang="zh-CN" dirty="0" smtClean="0"/>
          </a:p>
          <a:p>
            <a:pPr marL="342900" lvl="1" indent="-342900">
              <a:buClr>
                <a:srgbClr val="FF0000"/>
              </a:buClr>
              <a:buFont typeface="Wingdings" pitchFamily="2" charset="2"/>
              <a:buChar char="p"/>
            </a:pPr>
            <a:r>
              <a:rPr lang="zh-CN" altLang="en-US" dirty="0" smtClean="0"/>
              <a:t>核心是加强处方药的管理，规范非处方药的管理，减少不合理用药的发生，切实保证人民用药的安全有效。</a:t>
            </a:r>
            <a:endParaRPr lang="zh-CN" altLang="en-US" dirty="0"/>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2060848"/>
            <a:ext cx="7931224" cy="2188839"/>
          </a:xfrm>
        </p:spPr>
        <p:txBody>
          <a:bodyPr/>
          <a:lstStyle/>
          <a:p>
            <a:r>
              <a:rPr lang="zh-CN" altLang="en-US" dirty="0" smtClean="0"/>
              <a:t>怎样准确阅读药品说明书？</a:t>
            </a:r>
          </a:p>
          <a:p>
            <a:r>
              <a:rPr lang="zh-CN" altLang="en-US" dirty="0" smtClean="0"/>
              <a:t> 药品说明书是指导怎样用药的根据之一，具有法律效力。用药前准确阅读和理解说明书是合理用药的前提。</a:t>
            </a:r>
          </a:p>
        </p:txBody>
      </p:sp>
      <p:sp>
        <p:nvSpPr>
          <p:cNvPr id="4" name="矩形 3"/>
          <p:cNvSpPr/>
          <p:nvPr/>
        </p:nvSpPr>
        <p:spPr>
          <a:xfrm>
            <a:off x="683568" y="404664"/>
            <a:ext cx="4674250" cy="584775"/>
          </a:xfrm>
          <a:prstGeom prst="rect">
            <a:avLst/>
          </a:prstGeom>
        </p:spPr>
        <p:txBody>
          <a:bodyPr wrap="square">
            <a:spAutoFit/>
          </a:bodyPr>
          <a:lstStyle/>
          <a:p>
            <a:r>
              <a:rPr lang="zh-CN" altLang="en-US" sz="3200" b="1" kern="0" dirty="0" smtClean="0">
                <a:solidFill>
                  <a:schemeClr val="accent2">
                    <a:lumMod val="75000"/>
                  </a:schemeClr>
                </a:solidFill>
                <a:latin typeface="微软雅黑" pitchFamily="34" charset="-122"/>
                <a:ea typeface="微软雅黑" pitchFamily="34" charset="-122"/>
              </a:rPr>
              <a:t>药品说明书与合理用药</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99592" y="260648"/>
            <a:ext cx="3024188" cy="792163"/>
          </a:xfrm>
        </p:spPr>
        <p:txBody>
          <a:bodyPr/>
          <a:lstStyle/>
          <a:p>
            <a:r>
              <a:rPr lang="zh-CN" altLang="en-US" sz="4800" b="1" u="sng">
                <a:solidFill>
                  <a:schemeClr val="accent2"/>
                </a:solidFill>
                <a:effectLst>
                  <a:outerShdw blurRad="38100" dist="38100" dir="2700000" algn="tl">
                    <a:srgbClr val="C0C0C0"/>
                  </a:outerShdw>
                </a:effectLst>
                <a:ea typeface="华文中宋" pitchFamily="2" charset="-122"/>
              </a:rPr>
              <a:t>提纲</a:t>
            </a:r>
          </a:p>
        </p:txBody>
      </p:sp>
      <p:sp>
        <p:nvSpPr>
          <p:cNvPr id="5" name="Rectangle 3"/>
          <p:cNvSpPr>
            <a:spLocks noGrp="1" noChangeArrowheads="1"/>
          </p:cNvSpPr>
          <p:nvPr>
            <p:ph type="body" idx="1"/>
          </p:nvPr>
        </p:nvSpPr>
        <p:spPr>
          <a:xfrm>
            <a:off x="2051721" y="1844824"/>
            <a:ext cx="3949040" cy="2736751"/>
          </a:xfrm>
        </p:spPr>
        <p:txBody>
          <a:bodyPr/>
          <a:lstStyle/>
          <a:p>
            <a:pPr>
              <a:lnSpc>
                <a:spcPct val="110000"/>
              </a:lnSpc>
              <a:buFontTx/>
              <a:buNone/>
            </a:pPr>
            <a:r>
              <a:rPr lang="zh-CN" altLang="zh-CN" sz="2800" b="1" dirty="0">
                <a:solidFill>
                  <a:srgbClr val="990099"/>
                </a:solidFill>
                <a:effectLst>
                  <a:outerShdw blurRad="38100" dist="38100" dir="2700000" algn="tl">
                    <a:srgbClr val="C0C0C0"/>
                  </a:outerShdw>
                </a:effectLst>
                <a:ea typeface="华文中宋" pitchFamily="2" charset="-122"/>
              </a:rPr>
              <a:t>一</a:t>
            </a:r>
            <a:r>
              <a:rPr lang="zh-CN" altLang="zh-CN" sz="2800" b="1" dirty="0" smtClean="0">
                <a:solidFill>
                  <a:srgbClr val="990099"/>
                </a:solidFill>
                <a:effectLst>
                  <a:outerShdw blurRad="38100" dist="38100" dir="2700000" algn="tl">
                    <a:srgbClr val="C0C0C0"/>
                  </a:outerShdw>
                </a:effectLst>
                <a:ea typeface="华文中宋" pitchFamily="2" charset="-122"/>
              </a:rPr>
              <a:t>、</a:t>
            </a:r>
            <a:r>
              <a:rPr lang="zh-CN" altLang="en-US" sz="2800" b="1" dirty="0" smtClean="0">
                <a:solidFill>
                  <a:srgbClr val="990099"/>
                </a:solidFill>
                <a:effectLst>
                  <a:outerShdw blurRad="38100" dist="38100" dir="2700000" algn="tl">
                    <a:srgbClr val="C0C0C0"/>
                  </a:outerShdw>
                </a:effectLst>
                <a:ea typeface="华文中宋" pitchFamily="2" charset="-122"/>
              </a:rPr>
              <a:t>什么叫合理用药</a:t>
            </a:r>
            <a:endParaRPr lang="en-US" altLang="zh-CN" sz="2800" b="1" dirty="0" smtClean="0">
              <a:solidFill>
                <a:srgbClr val="990099"/>
              </a:solidFill>
              <a:effectLst>
                <a:outerShdw blurRad="38100" dist="38100" dir="2700000" algn="tl">
                  <a:srgbClr val="C0C0C0"/>
                </a:outerShdw>
              </a:effectLst>
              <a:ea typeface="华文中宋" pitchFamily="2" charset="-122"/>
            </a:endParaRPr>
          </a:p>
          <a:p>
            <a:pPr>
              <a:lnSpc>
                <a:spcPct val="110000"/>
              </a:lnSpc>
              <a:buFontTx/>
              <a:buNone/>
            </a:pPr>
            <a:endParaRPr lang="zh-CN" altLang="zh-CN" sz="2800" b="1" dirty="0">
              <a:solidFill>
                <a:srgbClr val="990099"/>
              </a:solidFill>
              <a:effectLst>
                <a:outerShdw blurRad="38100" dist="38100" dir="2700000" algn="tl">
                  <a:srgbClr val="C0C0C0"/>
                </a:outerShdw>
              </a:effectLst>
              <a:ea typeface="华文中宋" pitchFamily="2" charset="-122"/>
            </a:endParaRPr>
          </a:p>
          <a:p>
            <a:pPr>
              <a:lnSpc>
                <a:spcPct val="110000"/>
              </a:lnSpc>
              <a:buFontTx/>
              <a:buNone/>
            </a:pPr>
            <a:r>
              <a:rPr lang="zh-CN" altLang="zh-CN" sz="2800" b="1" dirty="0" smtClean="0">
                <a:solidFill>
                  <a:srgbClr val="990099"/>
                </a:solidFill>
                <a:effectLst>
                  <a:outerShdw blurRad="38100" dist="38100" dir="2700000" algn="tl">
                    <a:srgbClr val="C0C0C0"/>
                  </a:outerShdw>
                </a:effectLst>
                <a:ea typeface="华文中宋" pitchFamily="2" charset="-122"/>
              </a:rPr>
              <a:t>二、</a:t>
            </a:r>
            <a:r>
              <a:rPr lang="zh-CN" altLang="en-US" sz="2800" b="1" dirty="0" smtClean="0">
                <a:solidFill>
                  <a:srgbClr val="990099"/>
                </a:solidFill>
                <a:effectLst>
                  <a:outerShdw blurRad="38100" dist="38100" dir="2700000" algn="tl">
                    <a:srgbClr val="C0C0C0"/>
                  </a:outerShdw>
                </a:effectLst>
                <a:ea typeface="华文中宋" pitchFamily="2" charset="-122"/>
              </a:rPr>
              <a:t>如何做到合理用药</a:t>
            </a:r>
            <a:endParaRPr lang="zh-CN" altLang="en-US" sz="2800" b="1" dirty="0">
              <a:solidFill>
                <a:srgbClr val="990099"/>
              </a:solidFill>
              <a:effectLst>
                <a:outerShdw blurRad="38100" dist="38100" dir="2700000" algn="tl">
                  <a:srgbClr val="C0C0C0"/>
                </a:outerShdw>
              </a:effectLst>
              <a:ea typeface="华文中宋" pitchFamily="2" charset="-122"/>
            </a:endParaRPr>
          </a:p>
          <a:p>
            <a:pPr>
              <a:lnSpc>
                <a:spcPct val="110000"/>
              </a:lnSpc>
              <a:buFontTx/>
              <a:buNone/>
            </a:pPr>
            <a:endParaRPr lang="zh-CN" altLang="zh-CN" sz="2800" b="1" dirty="0">
              <a:solidFill>
                <a:srgbClr val="990099"/>
              </a:solidFill>
              <a:effectLst>
                <a:outerShdw blurRad="38100" dist="38100" dir="2700000" algn="tl">
                  <a:srgbClr val="C0C0C0"/>
                </a:outerShdw>
              </a:effectLst>
              <a:ea typeface="华文中宋"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57157" y="1214421"/>
            <a:ext cx="8264979" cy="5000661"/>
          </a:xfrm>
          <a:prstGeom prst="rect">
            <a:avLst/>
          </a:prstGeom>
          <a:noFill/>
          <a:ln w="9525">
            <a:solidFill>
              <a:srgbClr val="FFC000"/>
            </a:solid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药品的名称。</a:t>
            </a:r>
          </a:p>
          <a:p>
            <a:pPr lvl="1"/>
            <a:r>
              <a:rPr lang="zh-CN" altLang="en-US" dirty="0" smtClean="0"/>
              <a:t>正规的药品说明书都有药品的</a:t>
            </a:r>
            <a:r>
              <a:rPr lang="zh-CN" altLang="en-US" dirty="0" smtClean="0">
                <a:solidFill>
                  <a:srgbClr val="FF0000"/>
                </a:solidFill>
              </a:rPr>
              <a:t>通用名、商品名</a:t>
            </a:r>
            <a:r>
              <a:rPr lang="zh-CN" altLang="en-US" dirty="0" smtClean="0"/>
              <a:t>、英文名、化学名（其中非处方药无化学名）</a:t>
            </a:r>
          </a:p>
          <a:p>
            <a:pPr lvl="1"/>
            <a:r>
              <a:rPr lang="zh-CN" altLang="en-US" dirty="0" smtClean="0"/>
              <a:t>使用者一般只要能清楚药品的正名即通用名，就能避免重复用药。因为一种药只有一个通用名（即国家规定的法定名），不像商品名有若干个。</a:t>
            </a:r>
            <a:endParaRPr lang="en-US" altLang="zh-CN" dirty="0" smtClean="0"/>
          </a:p>
          <a:p>
            <a:r>
              <a:rPr lang="zh-CN" altLang="en-US" dirty="0" smtClean="0"/>
              <a:t>适应证</a:t>
            </a:r>
          </a:p>
          <a:p>
            <a:pPr lvl="1"/>
            <a:r>
              <a:rPr lang="zh-CN" altLang="en-US" dirty="0" smtClean="0"/>
              <a:t>对于使用非处方药的患者能够自我判断自己的疾病是否与适应证相符、对症下药，可在药师的帮助下选择购买。</a:t>
            </a:r>
          </a:p>
          <a:p>
            <a:endParaRPr lang="zh-CN" altLang="en-US" dirty="0"/>
          </a:p>
        </p:txBody>
      </p:sp>
      <p:sp>
        <p:nvSpPr>
          <p:cNvPr id="5" name="矩形 4"/>
          <p:cNvSpPr/>
          <p:nvPr/>
        </p:nvSpPr>
        <p:spPr>
          <a:xfrm>
            <a:off x="1214414" y="428604"/>
            <a:ext cx="3430747" cy="800219"/>
          </a:xfrm>
          <a:prstGeom prst="rect">
            <a:avLst/>
          </a:prstGeom>
        </p:spPr>
        <p:txBody>
          <a:bodyPr wrap="square">
            <a:spAutoFit/>
          </a:bodyPr>
          <a:lstStyle/>
          <a:p>
            <a:r>
              <a:rPr lang="zh-CN" altLang="en-US" sz="2800" b="1" kern="0" dirty="0" smtClean="0">
                <a:solidFill>
                  <a:srgbClr val="00B050"/>
                </a:solidFill>
                <a:latin typeface="黑体" pitchFamily="49" charset="-122"/>
                <a:ea typeface="黑体" pitchFamily="49" charset="-122"/>
              </a:rPr>
              <a:t>药品的名称、适应证</a:t>
            </a:r>
          </a:p>
          <a:p>
            <a:endParaRPr lang="zh-CN" altLang="en-U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844824"/>
            <a:ext cx="7931224" cy="3052935"/>
          </a:xfrm>
        </p:spPr>
        <p:txBody>
          <a:bodyPr/>
          <a:lstStyle/>
          <a:p>
            <a:r>
              <a:rPr lang="zh-CN" altLang="en-US" sz="2400" dirty="0" smtClean="0"/>
              <a:t>了解药物的用法，如饭前、饭后、睡前服用，一天一次或三次，是口服、外用还是注射都必须仔细看清楚。</a:t>
            </a:r>
          </a:p>
          <a:p>
            <a:r>
              <a:rPr lang="zh-CN" altLang="en-US" sz="2400" dirty="0" smtClean="0"/>
              <a:t>注意药物的用量，按说明书的规定应用。一般说明书用量都为成人剂量，老人、小孩必须准确折算后再服用。</a:t>
            </a:r>
          </a:p>
          <a:p>
            <a:r>
              <a:rPr lang="zh-CN" altLang="en-US" sz="2400" dirty="0" smtClean="0"/>
              <a:t>  </a:t>
            </a:r>
            <a:r>
              <a:rPr lang="zh-CN" altLang="en-US" sz="2400" dirty="0" smtClean="0">
                <a:solidFill>
                  <a:srgbClr val="FF0000"/>
                </a:solidFill>
              </a:rPr>
              <a:t>特别重要的是</a:t>
            </a:r>
            <a:r>
              <a:rPr lang="zh-CN" altLang="en-US" sz="2400" dirty="0" smtClean="0"/>
              <a:t>，在阅读说明书时，对禁忌症、不良反应、药物相互作用、注意事项等要重视。如有不明之处，应向药师或医师咨询。  </a:t>
            </a:r>
          </a:p>
          <a:p>
            <a:endParaRPr lang="zh-CN" altLang="en-US" dirty="0" smtClean="0"/>
          </a:p>
          <a:p>
            <a:endParaRPr lang="zh-CN" altLang="en-US" dirty="0"/>
          </a:p>
        </p:txBody>
      </p:sp>
      <p:sp>
        <p:nvSpPr>
          <p:cNvPr id="4" name="矩形 3"/>
          <p:cNvSpPr/>
          <p:nvPr/>
        </p:nvSpPr>
        <p:spPr>
          <a:xfrm>
            <a:off x="1214414" y="500042"/>
            <a:ext cx="2088232" cy="523220"/>
          </a:xfrm>
          <a:prstGeom prst="rect">
            <a:avLst/>
          </a:prstGeom>
        </p:spPr>
        <p:txBody>
          <a:bodyPr wrap="square">
            <a:spAutoFit/>
          </a:bodyPr>
          <a:lstStyle/>
          <a:p>
            <a:r>
              <a:rPr lang="zh-CN" altLang="en-US" sz="2800" b="1" kern="0" dirty="0" smtClean="0">
                <a:solidFill>
                  <a:srgbClr val="00B050"/>
                </a:solidFill>
                <a:latin typeface="黑体" pitchFamily="49" charset="-122"/>
                <a:ea typeface="黑体" pitchFamily="49" charset="-122"/>
              </a:rPr>
              <a:t>用法、用量</a:t>
            </a:r>
            <a:endParaRPr lang="zh-CN" altLang="en-US" dirty="0">
              <a:solidFill>
                <a:srgbClr val="FF000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1412776"/>
            <a:ext cx="8153400" cy="5043510"/>
          </a:xfrm>
        </p:spPr>
        <p:txBody>
          <a:bodyPr/>
          <a:lstStyle/>
          <a:p>
            <a:r>
              <a:rPr lang="zh-CN" altLang="en-US" sz="2400" dirty="0" smtClean="0"/>
              <a:t>常用量</a:t>
            </a:r>
            <a:endParaRPr lang="en-US" altLang="zh-CN" sz="2400" dirty="0" smtClean="0"/>
          </a:p>
          <a:p>
            <a:pPr lvl="1"/>
            <a:r>
              <a:rPr lang="zh-CN" altLang="en-US" sz="2000" dirty="0" smtClean="0"/>
              <a:t>安全、有效剂量范围，有些书籍称为治疗量。</a:t>
            </a:r>
          </a:p>
          <a:p>
            <a:r>
              <a:rPr lang="zh-CN" altLang="en-US" sz="2400" dirty="0" smtClean="0"/>
              <a:t>极量</a:t>
            </a:r>
            <a:endParaRPr lang="en-US" altLang="zh-CN" sz="2400" dirty="0" smtClean="0"/>
          </a:p>
          <a:p>
            <a:pPr lvl="1"/>
            <a:r>
              <a:rPr lang="zh-CN" altLang="en-US" sz="2000" dirty="0" smtClean="0"/>
              <a:t>药物治疗的剂量限制，即安全用药极限，超过极量就有发生中毒的危险。规定了极量的药物主要是那些作用强烈、毒性较大的药物，药物一般不得超过极量使用。</a:t>
            </a:r>
          </a:p>
          <a:p>
            <a:r>
              <a:rPr lang="zh-CN" altLang="en-US" sz="2400" dirty="0" smtClean="0"/>
              <a:t>最小中毒量</a:t>
            </a:r>
            <a:endParaRPr lang="en-US" altLang="zh-CN" sz="2400" dirty="0" smtClean="0"/>
          </a:p>
          <a:p>
            <a:pPr lvl="1"/>
            <a:r>
              <a:rPr lang="zh-CN" altLang="en-US" sz="2000" dirty="0" smtClean="0"/>
              <a:t>产生中毒症状的最小剂量。</a:t>
            </a:r>
          </a:p>
          <a:p>
            <a:r>
              <a:rPr lang="zh-CN" altLang="en-US" sz="2400" dirty="0" smtClean="0"/>
              <a:t>安全范围</a:t>
            </a:r>
            <a:endParaRPr lang="en-US" altLang="zh-CN" sz="2400" dirty="0" smtClean="0"/>
          </a:p>
          <a:p>
            <a:pPr lvl="1"/>
            <a:r>
              <a:rPr lang="zh-CN" altLang="en-US" sz="2000" dirty="0" smtClean="0"/>
              <a:t>表明药物的安全性大小。一般以药物产生疗效的最小有效量至最小中毒量这一段距离表示，这段距离越宽、药物的安全范围就大，反之就小。</a:t>
            </a:r>
            <a:endParaRPr lang="zh-CN" altLang="en-US" sz="2000" dirty="0"/>
          </a:p>
        </p:txBody>
      </p:sp>
      <p:sp>
        <p:nvSpPr>
          <p:cNvPr id="4" name="矩形 3"/>
          <p:cNvSpPr/>
          <p:nvPr/>
        </p:nvSpPr>
        <p:spPr>
          <a:xfrm>
            <a:off x="467544" y="404664"/>
            <a:ext cx="5604654" cy="523220"/>
          </a:xfrm>
          <a:prstGeom prst="rect">
            <a:avLst/>
          </a:prstGeom>
        </p:spPr>
        <p:txBody>
          <a:bodyPr wrap="square">
            <a:spAutoFit/>
          </a:bodyPr>
          <a:lstStyle/>
          <a:p>
            <a:r>
              <a:rPr lang="zh-CN" altLang="en-US" sz="2800" b="1" kern="0" dirty="0" smtClean="0">
                <a:solidFill>
                  <a:srgbClr val="00B050"/>
                </a:solidFill>
                <a:latin typeface="黑体" pitchFamily="49" charset="-122"/>
                <a:ea typeface="黑体" pitchFamily="49" charset="-122"/>
              </a:rPr>
              <a:t>常用量、极量、中毒量和安全范围</a:t>
            </a:r>
            <a:endParaRPr lang="zh-CN" altLang="en-US" dirty="0">
              <a:solidFill>
                <a:srgbClr val="FF000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1600" y="1052736"/>
            <a:ext cx="7560840" cy="4421087"/>
          </a:xfrm>
        </p:spPr>
        <p:txBody>
          <a:bodyPr>
            <a:normAutofit fontScale="92500" lnSpcReduction="20000"/>
          </a:bodyPr>
          <a:lstStyle/>
          <a:p>
            <a:pPr>
              <a:buNone/>
            </a:pPr>
            <a:r>
              <a:rPr lang="zh-CN" altLang="en-US" dirty="0"/>
              <a:t> </a:t>
            </a:r>
            <a:r>
              <a:rPr lang="zh-CN" altLang="en-US" dirty="0" smtClean="0"/>
              <a:t>  </a:t>
            </a:r>
          </a:p>
          <a:p>
            <a:pPr>
              <a:lnSpc>
                <a:spcPct val="150000"/>
              </a:lnSpc>
            </a:pPr>
            <a:r>
              <a:rPr lang="zh-CN" altLang="en-US" dirty="0" smtClean="0"/>
              <a:t> </a:t>
            </a:r>
            <a:r>
              <a:rPr lang="zh-CN" altLang="en-US" sz="2400" dirty="0" smtClean="0"/>
              <a:t>“慎用”：提醒服药的人要小心谨慎服药。就是在服用之后，要细心地观察有无不良反应出现，如有就必须立即停止服用。所以，“慎用” 不是说不能使用。</a:t>
            </a:r>
            <a:endParaRPr lang="en-US" altLang="zh-CN" sz="2400" dirty="0" smtClean="0"/>
          </a:p>
          <a:p>
            <a:pPr>
              <a:lnSpc>
                <a:spcPct val="150000"/>
              </a:lnSpc>
            </a:pPr>
            <a:r>
              <a:rPr lang="zh-CN" altLang="en-US" sz="2400" dirty="0" smtClean="0"/>
              <a:t>“忌用”，比“慎用”进了一步，已达到不适宜使用或应避免使用的程度。标明“忌用”的药，说明其不良反应比较明确，发生不良后果的可能性很大，但人有个体差异而不能一概而论，故用“忌用”一词以示警告。  </a:t>
            </a:r>
          </a:p>
          <a:p>
            <a:pPr>
              <a:lnSpc>
                <a:spcPct val="150000"/>
              </a:lnSpc>
            </a:pPr>
            <a:r>
              <a:rPr lang="zh-CN" altLang="en-US" sz="2400" dirty="0" smtClean="0"/>
              <a:t>“禁用”</a:t>
            </a:r>
            <a:r>
              <a:rPr lang="en-US" altLang="zh-CN" sz="2400" dirty="0" smtClean="0"/>
              <a:t>:  </a:t>
            </a:r>
            <a:r>
              <a:rPr lang="zh-CN" altLang="en-US" sz="2400" dirty="0" smtClean="0"/>
              <a:t>禁止使用。</a:t>
            </a:r>
            <a:endParaRPr lang="zh-CN" altLang="en-US" sz="2400" dirty="0"/>
          </a:p>
        </p:txBody>
      </p:sp>
      <p:sp>
        <p:nvSpPr>
          <p:cNvPr id="4" name="矩形 3"/>
          <p:cNvSpPr/>
          <p:nvPr/>
        </p:nvSpPr>
        <p:spPr>
          <a:xfrm>
            <a:off x="500034" y="428604"/>
            <a:ext cx="5234125" cy="523220"/>
          </a:xfrm>
          <a:prstGeom prst="rect">
            <a:avLst/>
          </a:prstGeom>
        </p:spPr>
        <p:txBody>
          <a:bodyPr wrap="none">
            <a:spAutoFit/>
          </a:bodyPr>
          <a:lstStyle/>
          <a:p>
            <a:r>
              <a:rPr lang="zh-CN" altLang="en-US" sz="2800" b="1" dirty="0" smtClean="0">
                <a:solidFill>
                  <a:srgbClr val="00B050"/>
                </a:solidFill>
                <a:latin typeface="黑体" pitchFamily="49" charset="-122"/>
                <a:ea typeface="黑体" pitchFamily="49" charset="-122"/>
              </a:rPr>
              <a:t>“慎用”、“忌用”和“禁用”</a:t>
            </a:r>
            <a:endParaRPr lang="zh-CN" altLang="en-US" sz="2800" b="1" dirty="0">
              <a:solidFill>
                <a:srgbClr val="00B05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87624" y="1556792"/>
            <a:ext cx="7488832" cy="4421087"/>
          </a:xfrm>
        </p:spPr>
        <p:txBody>
          <a:bodyPr/>
          <a:lstStyle/>
          <a:p>
            <a:r>
              <a:rPr lang="zh-CN" altLang="en-US" sz="2400" dirty="0" smtClean="0"/>
              <a:t>定义：药品被批准的使用期限</a:t>
            </a:r>
            <a:endParaRPr lang="en-US" altLang="zh-CN" sz="2400" dirty="0" smtClean="0"/>
          </a:p>
          <a:p>
            <a:r>
              <a:rPr lang="zh-CN" altLang="en-US" sz="2400" dirty="0" smtClean="0"/>
              <a:t>药品有效期的表示方法，</a:t>
            </a:r>
          </a:p>
          <a:p>
            <a:pPr lvl="1"/>
            <a:r>
              <a:rPr lang="zh-CN" altLang="en-US" sz="2000" dirty="0" smtClean="0"/>
              <a:t>按年月顺序，一般可用有效期至某年某月，</a:t>
            </a:r>
          </a:p>
          <a:p>
            <a:pPr lvl="1"/>
            <a:r>
              <a:rPr lang="zh-CN" altLang="en-US" sz="2000" dirty="0" smtClean="0"/>
              <a:t>如有效期至</a:t>
            </a:r>
            <a:r>
              <a:rPr lang="en-US" altLang="zh-CN" sz="2000" dirty="0" smtClean="0"/>
              <a:t>2003</a:t>
            </a:r>
            <a:r>
              <a:rPr lang="zh-CN" altLang="en-US" sz="2000" dirty="0" smtClean="0"/>
              <a:t>年</a:t>
            </a:r>
            <a:r>
              <a:rPr lang="en-US" altLang="zh-CN" sz="2000" dirty="0" smtClean="0"/>
              <a:t>6</a:t>
            </a:r>
            <a:r>
              <a:rPr lang="zh-CN" altLang="en-US" sz="2000" dirty="0" smtClean="0"/>
              <a:t>月，说明该药品到</a:t>
            </a:r>
            <a:r>
              <a:rPr lang="en-US" altLang="zh-CN" sz="2000" dirty="0" smtClean="0"/>
              <a:t>2003</a:t>
            </a:r>
            <a:r>
              <a:rPr lang="zh-CN" altLang="en-US" sz="2000" dirty="0" smtClean="0"/>
              <a:t>年</a:t>
            </a:r>
            <a:r>
              <a:rPr lang="en-US" altLang="zh-CN" sz="2000" dirty="0" smtClean="0"/>
              <a:t>7</a:t>
            </a:r>
            <a:r>
              <a:rPr lang="zh-CN" altLang="en-US" sz="2000" dirty="0" smtClean="0"/>
              <a:t>月</a:t>
            </a:r>
            <a:r>
              <a:rPr lang="en-US" altLang="zh-CN" sz="2000" dirty="0" smtClean="0"/>
              <a:t>1</a:t>
            </a:r>
            <a:r>
              <a:rPr lang="zh-CN" altLang="en-US" sz="2000" dirty="0" smtClean="0"/>
              <a:t>日即开始失效。</a:t>
            </a:r>
          </a:p>
          <a:p>
            <a:r>
              <a:rPr lang="en-US" altLang="zh-CN" sz="2400" dirty="0" smtClean="0"/>
              <a:t>《</a:t>
            </a:r>
            <a:r>
              <a:rPr lang="zh-CN" altLang="en-US" sz="2400" dirty="0" smtClean="0"/>
              <a:t>药品管理法</a:t>
            </a:r>
            <a:r>
              <a:rPr lang="en-US" altLang="zh-CN" sz="2400" dirty="0" smtClean="0"/>
              <a:t>》</a:t>
            </a:r>
            <a:r>
              <a:rPr lang="zh-CN" altLang="en-US" sz="2400" dirty="0" smtClean="0"/>
              <a:t>还规定，在药品的包装盒或说明书上都应标明生产批号、生产日期和有效期。</a:t>
            </a:r>
          </a:p>
          <a:p>
            <a:r>
              <a:rPr lang="zh-CN" altLang="en-US" sz="2400" dirty="0" smtClean="0"/>
              <a:t>进口药品也必须按上述表示方法用中文写明，便于大众阅读。</a:t>
            </a:r>
          </a:p>
          <a:p>
            <a:endParaRPr lang="zh-CN" altLang="en-US" dirty="0"/>
          </a:p>
        </p:txBody>
      </p:sp>
      <p:sp>
        <p:nvSpPr>
          <p:cNvPr id="4" name="矩形 3"/>
          <p:cNvSpPr/>
          <p:nvPr/>
        </p:nvSpPr>
        <p:spPr>
          <a:xfrm>
            <a:off x="714348" y="357166"/>
            <a:ext cx="3582730" cy="584775"/>
          </a:xfrm>
          <a:prstGeom prst="rect">
            <a:avLst/>
          </a:prstGeom>
        </p:spPr>
        <p:txBody>
          <a:bodyPr wrap="square">
            <a:spAutoFit/>
          </a:bodyPr>
          <a:lstStyle/>
          <a:p>
            <a:r>
              <a:rPr lang="zh-CN" altLang="en-US" sz="3200" b="1" kern="0" dirty="0" smtClean="0">
                <a:solidFill>
                  <a:srgbClr val="00B050"/>
                </a:solidFill>
                <a:latin typeface="黑体" pitchFamily="49" charset="-122"/>
                <a:ea typeface="黑体" pitchFamily="49" charset="-122"/>
              </a:rPr>
              <a:t>药品的有效期</a:t>
            </a:r>
            <a:endParaRPr lang="zh-CN" altLang="en-US" sz="3200" dirty="0">
              <a:solidFill>
                <a:srgbClr val="00B050"/>
              </a:solidFill>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285984" y="1928802"/>
            <a:ext cx="5149080" cy="3011225"/>
          </a:xfrm>
        </p:spPr>
        <p:txBody>
          <a:bodyPr/>
          <a:lstStyle/>
          <a:p>
            <a:pPr lvl="1">
              <a:lnSpc>
                <a:spcPct val="200000"/>
              </a:lnSpc>
            </a:pPr>
            <a:r>
              <a:rPr lang="zh-CN" altLang="en-US" dirty="0" smtClean="0"/>
              <a:t>  不得随意丢弃</a:t>
            </a:r>
            <a:endParaRPr lang="en-US" altLang="zh-CN" dirty="0" smtClean="0"/>
          </a:p>
          <a:p>
            <a:pPr lvl="1">
              <a:lnSpc>
                <a:spcPct val="200000"/>
              </a:lnSpc>
            </a:pPr>
            <a:r>
              <a:rPr lang="zh-CN" altLang="en-US" dirty="0" smtClean="0"/>
              <a:t>回收</a:t>
            </a:r>
            <a:endParaRPr lang="en-US" altLang="zh-CN" dirty="0" smtClean="0"/>
          </a:p>
          <a:p>
            <a:pPr lvl="1">
              <a:lnSpc>
                <a:spcPct val="200000"/>
              </a:lnSpc>
            </a:pPr>
            <a:r>
              <a:rPr lang="zh-CN" altLang="en-US" dirty="0" smtClean="0"/>
              <a:t>  破坏掉</a:t>
            </a:r>
            <a:endParaRPr lang="en-US" altLang="zh-CN" dirty="0" smtClean="0"/>
          </a:p>
          <a:p>
            <a:pPr lvl="1">
              <a:lnSpc>
                <a:spcPct val="200000"/>
              </a:lnSpc>
            </a:pPr>
            <a:r>
              <a:rPr lang="zh-CN" altLang="en-US" dirty="0" smtClean="0"/>
              <a:t>  埋掉</a:t>
            </a:r>
            <a:endParaRPr lang="zh-CN" altLang="en-US" dirty="0"/>
          </a:p>
        </p:txBody>
      </p:sp>
      <p:sp>
        <p:nvSpPr>
          <p:cNvPr id="2" name="标题 1"/>
          <p:cNvSpPr>
            <a:spLocks noGrp="1"/>
          </p:cNvSpPr>
          <p:nvPr>
            <p:ph type="title"/>
          </p:nvPr>
        </p:nvSpPr>
        <p:spPr>
          <a:xfrm>
            <a:off x="1000100" y="285728"/>
            <a:ext cx="3929090" cy="864096"/>
          </a:xfrm>
        </p:spPr>
        <p:txBody>
          <a:bodyPr/>
          <a:lstStyle/>
          <a:p>
            <a:pPr algn="l"/>
            <a:r>
              <a:rPr lang="zh-CN" altLang="en-US" sz="3200" dirty="0" smtClean="0">
                <a:solidFill>
                  <a:srgbClr val="00B050"/>
                </a:solidFill>
              </a:rPr>
              <a:t>如何处理过期药品</a:t>
            </a:r>
            <a:endParaRPr lang="zh-CN" altLang="en-US" sz="3200" dirty="0">
              <a:solidFill>
                <a:srgbClr val="FF0000"/>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p:cNvSpPr>
          <p:nvPr/>
        </p:nvSpPr>
        <p:spPr>
          <a:xfrm>
            <a:off x="1115616" y="1628800"/>
            <a:ext cx="7355160" cy="3412976"/>
          </a:xfrm>
          <a:prstGeom prst="rect">
            <a:avLst/>
          </a:prstGeom>
        </p:spPr>
        <p:txBody>
          <a:bodyPr/>
          <a:lstStyle/>
          <a:p>
            <a:pPr marL="319088" lvl="0" indent="-319088" fontAlgn="base">
              <a:spcBef>
                <a:spcPts val="700"/>
              </a:spcBef>
              <a:spcAft>
                <a:spcPct val="0"/>
              </a:spcAft>
              <a:buClr>
                <a:schemeClr val="accent2"/>
              </a:buClr>
              <a:buSzPct val="60000"/>
              <a:buFont typeface="Wingdings" pitchFamily="2" charset="2"/>
              <a:buChar char=""/>
              <a:defRPr/>
            </a:pPr>
            <a:r>
              <a:rPr kumimoji="0" lang="zh-CN" altLang="en-US" sz="2400" b="0" i="0" u="none" strike="noStrike" kern="0" cap="none" spc="0" normalizeH="0" baseline="0" noProof="0" dirty="0" smtClean="0">
                <a:ln>
                  <a:noFill/>
                </a:ln>
                <a:solidFill>
                  <a:schemeClr val="tx1"/>
                </a:solidFill>
                <a:effectLst/>
                <a:uLnTx/>
                <a:uFillTx/>
                <a:latin typeface="黑体" pitchFamily="49" charset="-122"/>
                <a:ea typeface="黑体" pitchFamily="49" charset="-122"/>
              </a:rPr>
              <a:t>批准文</a:t>
            </a:r>
            <a:r>
              <a:rPr lang="zh-CN" altLang="en-US" sz="2400" kern="0" dirty="0" smtClean="0">
                <a:latin typeface="黑体" pitchFamily="49" charset="-122"/>
                <a:ea typeface="黑体" pitchFamily="49" charset="-122"/>
              </a:rPr>
              <a:t>号</a:t>
            </a:r>
            <a:endParaRPr lang="en-US" altLang="zh-CN" sz="2400" kern="0" dirty="0" smtClean="0">
              <a:latin typeface="黑体" pitchFamily="49" charset="-122"/>
              <a:ea typeface="黑体" pitchFamily="49" charset="-122"/>
            </a:endParaRPr>
          </a:p>
          <a:p>
            <a:pPr marL="776288" lvl="1" indent="-319088" fontAlgn="base">
              <a:spcBef>
                <a:spcPts val="700"/>
              </a:spcBef>
              <a:spcAft>
                <a:spcPct val="0"/>
              </a:spcAft>
              <a:buClr>
                <a:schemeClr val="accent2"/>
              </a:buClr>
              <a:buSzPct val="60000"/>
              <a:buFont typeface="Wingdings" pitchFamily="2" charset="2"/>
              <a:buChar char=""/>
              <a:defRPr/>
            </a:pPr>
            <a:r>
              <a:rPr lang="zh-CN" altLang="en-US" sz="2400" kern="0" dirty="0" smtClean="0">
                <a:latin typeface="黑体" pitchFamily="49" charset="-122"/>
                <a:ea typeface="黑体" pitchFamily="49" charset="-122"/>
              </a:rPr>
              <a:t>鉴别假药、劣药的重要依据。目前药品批准文号为“国药准字”</a:t>
            </a:r>
            <a:r>
              <a:rPr lang="en-US" altLang="zh-CN" sz="2400" kern="0" dirty="0" smtClean="0">
                <a:latin typeface="黑体" pitchFamily="49" charset="-122"/>
                <a:ea typeface="黑体" pitchFamily="49" charset="-122"/>
              </a:rPr>
              <a:t>+“</a:t>
            </a:r>
            <a:r>
              <a:rPr lang="zh-CN" altLang="en-US" sz="2400" kern="0" dirty="0" smtClean="0">
                <a:latin typeface="黑体" pitchFamily="49" charset="-122"/>
                <a:ea typeface="黑体" pitchFamily="49" charset="-122"/>
              </a:rPr>
              <a:t>字母”</a:t>
            </a:r>
            <a:r>
              <a:rPr lang="en-US" altLang="zh-CN" sz="2400" kern="0" dirty="0" smtClean="0">
                <a:latin typeface="黑体" pitchFamily="49" charset="-122"/>
                <a:ea typeface="黑体" pitchFamily="49" charset="-122"/>
              </a:rPr>
              <a:t>+“</a:t>
            </a:r>
            <a:r>
              <a:rPr lang="zh-CN" altLang="en-US" sz="2400" kern="0" dirty="0" smtClean="0">
                <a:latin typeface="黑体" pitchFamily="49" charset="-122"/>
                <a:ea typeface="黑体" pitchFamily="49" charset="-122"/>
              </a:rPr>
              <a:t>八位数字”（如国药准字</a:t>
            </a:r>
            <a:r>
              <a:rPr lang="en-US" altLang="zh-CN" sz="2400" kern="0" dirty="0" smtClean="0">
                <a:latin typeface="黑体" pitchFamily="49" charset="-122"/>
                <a:ea typeface="黑体" pitchFamily="49" charset="-122"/>
              </a:rPr>
              <a:t>H20050203</a:t>
            </a:r>
            <a:r>
              <a:rPr lang="zh-CN" altLang="en-US" sz="2400" kern="0" dirty="0" smtClean="0">
                <a:latin typeface="黑体" pitchFamily="49" charset="-122"/>
                <a:ea typeface="黑体" pitchFamily="49" charset="-122"/>
              </a:rPr>
              <a:t>、</a:t>
            </a:r>
            <a:r>
              <a:rPr lang="zh-CN" altLang="en-US" sz="2400" dirty="0" smtClean="0"/>
              <a:t>国药准字</a:t>
            </a:r>
            <a:r>
              <a:rPr lang="en-US" sz="2400" dirty="0" smtClean="0"/>
              <a:t>Z19990015</a:t>
            </a:r>
            <a:r>
              <a:rPr lang="zh-CN" altLang="en-US" sz="2400" dirty="0" smtClean="0"/>
              <a:t>、国药准字</a:t>
            </a:r>
            <a:r>
              <a:rPr lang="en-US" sz="2400" dirty="0" smtClean="0"/>
              <a:t>S10930020</a:t>
            </a:r>
            <a:r>
              <a:rPr lang="zh-CN" altLang="en-US" sz="2400" dirty="0" smtClean="0"/>
              <a:t>）</a:t>
            </a:r>
            <a:endParaRPr kumimoji="0" lang="en-US" altLang="zh-CN" sz="2400" b="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marL="319088" marR="0" lvl="0" indent="-319088" algn="l" defTabSz="914400" rtl="0" eaLnBrk="1" fontAlgn="base" latinLnBrk="0" hangingPunct="1">
              <a:lnSpc>
                <a:spcPct val="100000"/>
              </a:lnSpc>
              <a:spcBef>
                <a:spcPts val="700"/>
              </a:spcBef>
              <a:spcAft>
                <a:spcPct val="0"/>
              </a:spcAft>
              <a:buClr>
                <a:schemeClr val="accent2"/>
              </a:buClr>
              <a:buSzPct val="60000"/>
              <a:buFont typeface="Wingdings" pitchFamily="2" charset="2"/>
              <a:buChar char=""/>
              <a:tabLst/>
              <a:defRPr/>
            </a:pPr>
            <a:r>
              <a:rPr kumimoji="0" lang="zh-CN" altLang="en-US" sz="2400" b="0" i="0" u="none" strike="noStrike" kern="0" cap="none" spc="0" normalizeH="0" baseline="0" noProof="0" dirty="0" smtClean="0">
                <a:ln>
                  <a:noFill/>
                </a:ln>
                <a:solidFill>
                  <a:schemeClr val="tx1"/>
                </a:solidFill>
                <a:effectLst/>
                <a:uLnTx/>
                <a:uFillTx/>
                <a:latin typeface="黑体" pitchFamily="49" charset="-122"/>
                <a:ea typeface="黑体" pitchFamily="49" charset="-122"/>
              </a:rPr>
              <a:t>生产批号：</a:t>
            </a:r>
            <a:endParaRPr kumimoji="0" lang="en-US" altLang="zh-CN" sz="2400" b="0" i="0" u="none" strike="noStrike" kern="0" cap="none" spc="0" normalizeH="0" baseline="0" noProof="0" dirty="0" smtClean="0">
              <a:ln>
                <a:noFill/>
              </a:ln>
              <a:solidFill>
                <a:schemeClr val="tx1"/>
              </a:solidFill>
              <a:effectLst/>
              <a:uLnTx/>
              <a:uFillTx/>
              <a:latin typeface="黑体" pitchFamily="49" charset="-122"/>
              <a:ea typeface="黑体" pitchFamily="49" charset="-122"/>
            </a:endParaRPr>
          </a:p>
          <a:p>
            <a:pPr marL="776288" lvl="1" indent="-319088" fontAlgn="base">
              <a:spcBef>
                <a:spcPts val="700"/>
              </a:spcBef>
              <a:spcAft>
                <a:spcPct val="0"/>
              </a:spcAft>
              <a:buClr>
                <a:schemeClr val="accent2"/>
              </a:buClr>
              <a:buSzPct val="60000"/>
              <a:buFont typeface="Wingdings" pitchFamily="2" charset="2"/>
              <a:buChar char=""/>
              <a:defRPr/>
            </a:pPr>
            <a:r>
              <a:rPr kumimoji="0" lang="zh-CN" altLang="en-US" sz="2400" b="0" i="0" u="none" strike="noStrike" kern="0" cap="none" spc="0" normalizeH="0" baseline="0" noProof="0" dirty="0" smtClean="0">
                <a:ln>
                  <a:noFill/>
                </a:ln>
                <a:solidFill>
                  <a:schemeClr val="tx1"/>
                </a:solidFill>
                <a:effectLst/>
                <a:uLnTx/>
                <a:uFillTx/>
                <a:latin typeface="黑体" pitchFamily="49" charset="-122"/>
                <a:ea typeface="黑体" pitchFamily="49" charset="-122"/>
              </a:rPr>
              <a:t>生产批号表示具体生产日期</a:t>
            </a:r>
            <a:endParaRPr kumimoji="0" lang="zh-CN" altLang="en-US" sz="2400" b="0" i="0" u="none" strike="noStrike" kern="0" cap="none" spc="0" normalizeH="0" baseline="0" noProof="0" dirty="0">
              <a:ln>
                <a:noFill/>
              </a:ln>
              <a:solidFill>
                <a:schemeClr val="tx1"/>
              </a:solidFill>
              <a:effectLst/>
              <a:uLnTx/>
              <a:uFillTx/>
              <a:latin typeface="黑体" pitchFamily="49" charset="-122"/>
              <a:ea typeface="黑体" pitchFamily="49" charset="-122"/>
            </a:endParaRPr>
          </a:p>
        </p:txBody>
      </p:sp>
      <p:sp>
        <p:nvSpPr>
          <p:cNvPr id="3" name="矩形 2"/>
          <p:cNvSpPr/>
          <p:nvPr/>
        </p:nvSpPr>
        <p:spPr>
          <a:xfrm>
            <a:off x="1043608" y="476672"/>
            <a:ext cx="4104456" cy="523220"/>
          </a:xfrm>
          <a:prstGeom prst="rect">
            <a:avLst/>
          </a:prstGeom>
        </p:spPr>
        <p:txBody>
          <a:bodyPr wrap="square">
            <a:spAutoFit/>
          </a:bodyPr>
          <a:lstStyle/>
          <a:p>
            <a:r>
              <a:rPr lang="zh-CN" altLang="en-US" sz="2800" b="1" dirty="0" smtClean="0">
                <a:solidFill>
                  <a:srgbClr val="00B050"/>
                </a:solidFill>
                <a:latin typeface="黑体" pitchFamily="49" charset="-122"/>
                <a:ea typeface="黑体" pitchFamily="49" charset="-122"/>
                <a:cs typeface="+mj-cs"/>
              </a:rPr>
              <a:t>批准文号、生产批号</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2775" y="1600200"/>
            <a:ext cx="8153400" cy="4925144"/>
          </a:xfrm>
        </p:spPr>
        <p:txBody>
          <a:bodyPr/>
          <a:lstStyle/>
          <a:p>
            <a:r>
              <a:rPr lang="zh-CN" altLang="en-US" dirty="0" smtClean="0"/>
              <a:t>按说明书要求存放</a:t>
            </a:r>
            <a:endParaRPr lang="en-US" altLang="zh-CN" dirty="0" smtClean="0"/>
          </a:p>
          <a:p>
            <a:r>
              <a:rPr lang="zh-CN" altLang="en-US" dirty="0" smtClean="0"/>
              <a:t>四要素：密封、避光、避湿、避热。</a:t>
            </a:r>
          </a:p>
          <a:p>
            <a:pPr lvl="1"/>
            <a:r>
              <a:rPr lang="zh-CN" altLang="en-US" dirty="0" smtClean="0"/>
              <a:t> 密闭保存：以免空气中的氧气等与药品反应而引起药品变质。</a:t>
            </a:r>
          </a:p>
          <a:p>
            <a:pPr lvl="1"/>
            <a:r>
              <a:rPr lang="zh-CN" altLang="en-US" dirty="0" smtClean="0"/>
              <a:t> 避光：阳光中紫外线的照射可以加速药品的变质。</a:t>
            </a:r>
          </a:p>
          <a:p>
            <a:pPr lvl="1"/>
            <a:r>
              <a:rPr lang="zh-CN" altLang="en-US" dirty="0" smtClean="0"/>
              <a:t> 防潮：以免药物吸收空气中的水分水解失效。</a:t>
            </a:r>
            <a:endParaRPr lang="en-US" altLang="zh-CN" dirty="0" smtClean="0"/>
          </a:p>
          <a:p>
            <a:pPr lvl="1"/>
            <a:r>
              <a:rPr lang="zh-CN" altLang="en-US" dirty="0" smtClean="0"/>
              <a:t> 温度：常温、阴凉处、冷处。</a:t>
            </a:r>
            <a:endParaRPr lang="en-US" altLang="zh-CN" dirty="0" smtClean="0"/>
          </a:p>
          <a:p>
            <a:r>
              <a:rPr lang="zh-CN" altLang="en-US" dirty="0" smtClean="0"/>
              <a:t>药品不宜混放，分开存放更安全</a:t>
            </a:r>
            <a:endParaRPr lang="en-US" altLang="zh-CN" dirty="0" smtClean="0"/>
          </a:p>
          <a:p>
            <a:r>
              <a:rPr lang="zh-CN" altLang="en-US" dirty="0" smtClean="0"/>
              <a:t>药品的标签要完整、清晰</a:t>
            </a:r>
          </a:p>
          <a:p>
            <a:pPr lvl="1"/>
            <a:endParaRPr lang="zh-CN" altLang="en-US" dirty="0" smtClean="0"/>
          </a:p>
          <a:p>
            <a:endParaRPr lang="zh-CN" altLang="en-US" dirty="0"/>
          </a:p>
        </p:txBody>
      </p:sp>
      <p:sp>
        <p:nvSpPr>
          <p:cNvPr id="2" name="标题 1"/>
          <p:cNvSpPr>
            <a:spLocks noGrp="1"/>
          </p:cNvSpPr>
          <p:nvPr>
            <p:ph type="title"/>
          </p:nvPr>
        </p:nvSpPr>
        <p:spPr>
          <a:xfrm>
            <a:off x="467544" y="260648"/>
            <a:ext cx="6059016" cy="864096"/>
          </a:xfrm>
        </p:spPr>
        <p:txBody>
          <a:bodyPr/>
          <a:lstStyle/>
          <a:p>
            <a:pPr algn="l"/>
            <a:r>
              <a:rPr lang="zh-CN" altLang="en-US" dirty="0" smtClean="0">
                <a:solidFill>
                  <a:srgbClr val="FF0000"/>
                </a:solidFill>
                <a:cs typeface="+mn-cs"/>
              </a:rPr>
              <a:t>   </a:t>
            </a:r>
            <a:r>
              <a:rPr lang="zh-CN" altLang="en-US" sz="3200" kern="1200" dirty="0" smtClean="0">
                <a:solidFill>
                  <a:srgbClr val="00B050"/>
                </a:solidFill>
              </a:rPr>
              <a:t>药 品 储 存</a:t>
            </a:r>
            <a:endParaRPr lang="zh-CN" altLang="en-US" sz="3200" kern="1200" dirty="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600201"/>
            <a:ext cx="7416824" cy="4421087"/>
          </a:xfrm>
        </p:spPr>
        <p:txBody>
          <a:bodyPr/>
          <a:lstStyle/>
          <a:p>
            <a:r>
              <a:rPr lang="zh-CN" altLang="en-US" dirty="0" smtClean="0"/>
              <a:t>国家食品药品监督管理局、中国药学会联合发布我国居民安全用药调查报告：</a:t>
            </a:r>
            <a:r>
              <a:rPr lang="en-US" altLang="zh-CN" dirty="0" smtClean="0"/>
              <a:t>90%</a:t>
            </a:r>
            <a:r>
              <a:rPr lang="zh-CN" altLang="en-US" dirty="0" smtClean="0"/>
              <a:t>的百姓对如何合理用药缺乏了解，甚至存在严重误区</a:t>
            </a:r>
            <a:endParaRPr lang="en-US" altLang="zh-CN" dirty="0" smtClean="0"/>
          </a:p>
          <a:p>
            <a:pPr>
              <a:buNone/>
            </a:pPr>
            <a:endParaRPr lang="en-US" altLang="zh-CN" dirty="0" smtClean="0"/>
          </a:p>
          <a:p>
            <a:pPr lvl="1"/>
            <a:r>
              <a:rPr lang="zh-CN" altLang="en-US" dirty="0" smtClean="0"/>
              <a:t>酒后服药暗藏杀机</a:t>
            </a:r>
            <a:endParaRPr lang="en-US" altLang="zh-CN" dirty="0" smtClean="0"/>
          </a:p>
          <a:p>
            <a:pPr lvl="1"/>
            <a:r>
              <a:rPr lang="zh-CN" altLang="en-US" dirty="0" smtClean="0"/>
              <a:t>牛奶服药影响人体吸收</a:t>
            </a:r>
            <a:endParaRPr lang="en-US" altLang="zh-CN" dirty="0" smtClean="0"/>
          </a:p>
          <a:p>
            <a:pPr lvl="1">
              <a:buNone/>
            </a:pPr>
            <a:r>
              <a:rPr lang="en-US" altLang="zh-CN" dirty="0" smtClean="0"/>
              <a:t>    ……….</a:t>
            </a:r>
            <a:endParaRPr lang="zh-CN" altLang="en-US" dirty="0"/>
          </a:p>
        </p:txBody>
      </p:sp>
      <p:sp>
        <p:nvSpPr>
          <p:cNvPr id="2" name="标题 1"/>
          <p:cNvSpPr>
            <a:spLocks noGrp="1"/>
          </p:cNvSpPr>
          <p:nvPr>
            <p:ph type="title"/>
          </p:nvPr>
        </p:nvSpPr>
        <p:spPr>
          <a:xfrm>
            <a:off x="0" y="188640"/>
            <a:ext cx="6059016" cy="864096"/>
          </a:xfrm>
        </p:spPr>
        <p:txBody>
          <a:bodyPr/>
          <a:lstStyle/>
          <a:p>
            <a:endParaRPr lang="zh-CN" altLang="en-US" dirty="0"/>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dirty="0" smtClean="0"/>
              <a:t>药品包装上印有或者贴有的内容</a:t>
            </a:r>
            <a:endParaRPr lang="en-US" altLang="zh-CN" dirty="0" smtClean="0"/>
          </a:p>
          <a:p>
            <a:r>
              <a:rPr lang="zh-CN" altLang="en-US" dirty="0" smtClean="0"/>
              <a:t>分为内标签和外标签。</a:t>
            </a:r>
            <a:endParaRPr lang="en-US" altLang="zh-CN" dirty="0" smtClean="0"/>
          </a:p>
          <a:p>
            <a:pPr lvl="1"/>
            <a:r>
              <a:rPr lang="zh-CN" altLang="en-US" dirty="0" smtClean="0"/>
              <a:t>内标签是指直接接触药品的包装的标签</a:t>
            </a:r>
            <a:endParaRPr lang="en-US" altLang="zh-CN" dirty="0" smtClean="0"/>
          </a:p>
          <a:p>
            <a:pPr lvl="1"/>
            <a:r>
              <a:rPr lang="zh-CN" altLang="en-US" dirty="0" smtClean="0"/>
              <a:t>外标签指内标签以外的其它包装的标签。</a:t>
            </a:r>
            <a:endParaRPr lang="en-US" altLang="zh-CN" dirty="0" smtClean="0"/>
          </a:p>
          <a:p>
            <a:r>
              <a:rPr lang="zh-CN" altLang="en-US" dirty="0" smtClean="0"/>
              <a:t>药品内标签应当包含药品</a:t>
            </a:r>
            <a:r>
              <a:rPr lang="zh-CN" altLang="en-US" dirty="0" smtClean="0">
                <a:solidFill>
                  <a:srgbClr val="C00000"/>
                </a:solidFill>
              </a:rPr>
              <a:t>通用名称</a:t>
            </a:r>
            <a:r>
              <a:rPr lang="zh-CN" altLang="en-US" dirty="0" smtClean="0"/>
              <a:t>、适应症或者功能主治、</a:t>
            </a:r>
            <a:r>
              <a:rPr lang="zh-CN" altLang="en-US" dirty="0" smtClean="0">
                <a:solidFill>
                  <a:srgbClr val="C00000"/>
                </a:solidFill>
              </a:rPr>
              <a:t>规格</a:t>
            </a:r>
            <a:r>
              <a:rPr lang="zh-CN" altLang="en-US" dirty="0" smtClean="0"/>
              <a:t>、用法用量、生产日期、</a:t>
            </a:r>
            <a:r>
              <a:rPr lang="zh-CN" altLang="en-US" dirty="0" smtClean="0">
                <a:solidFill>
                  <a:srgbClr val="C00000"/>
                </a:solidFill>
              </a:rPr>
              <a:t>产品批号</a:t>
            </a:r>
            <a:r>
              <a:rPr lang="zh-CN" altLang="en-US" dirty="0" smtClean="0"/>
              <a:t>、</a:t>
            </a:r>
            <a:r>
              <a:rPr lang="zh-CN" altLang="en-US" dirty="0" smtClean="0">
                <a:solidFill>
                  <a:srgbClr val="C00000"/>
                </a:solidFill>
              </a:rPr>
              <a:t>有效期</a:t>
            </a:r>
            <a:r>
              <a:rPr lang="zh-CN" altLang="en-US" dirty="0" smtClean="0"/>
              <a:t>、生产企业等内容。</a:t>
            </a:r>
            <a:endParaRPr lang="zh-CN" altLang="en-US" dirty="0"/>
          </a:p>
        </p:txBody>
      </p:sp>
      <p:sp>
        <p:nvSpPr>
          <p:cNvPr id="3" name="标题 2"/>
          <p:cNvSpPr>
            <a:spLocks noGrp="1"/>
          </p:cNvSpPr>
          <p:nvPr>
            <p:ph type="title"/>
          </p:nvPr>
        </p:nvSpPr>
        <p:spPr>
          <a:xfrm>
            <a:off x="1071538" y="214290"/>
            <a:ext cx="3071834" cy="864096"/>
          </a:xfrm>
        </p:spPr>
        <p:txBody>
          <a:bodyPr/>
          <a:lstStyle/>
          <a:p>
            <a:pPr algn="l"/>
            <a:r>
              <a:rPr lang="zh-CN" altLang="en-US" dirty="0" smtClean="0">
                <a:solidFill>
                  <a:srgbClr val="00B050"/>
                </a:solidFill>
              </a:rPr>
              <a:t>药 品 标 签</a:t>
            </a:r>
            <a:endParaRPr lang="zh-CN" altLang="en-US" dirty="0">
              <a:solidFill>
                <a:srgbClr val="00B050"/>
              </a:solidFill>
            </a:endParaRP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6179" name="Rectangle 3"/>
          <p:cNvSpPr>
            <a:spLocks noGrp="1" noChangeArrowheads="1"/>
          </p:cNvSpPr>
          <p:nvPr>
            <p:ph type="body" idx="1"/>
          </p:nvPr>
        </p:nvSpPr>
        <p:spPr>
          <a:xfrm>
            <a:off x="500034" y="357166"/>
            <a:ext cx="8077200" cy="6148387"/>
          </a:xfrm>
          <a:noFill/>
          <a:ln/>
        </p:spPr>
        <p:txBody>
          <a:bodyPr/>
          <a:lstStyle/>
          <a:p>
            <a:pPr>
              <a:buNone/>
            </a:pPr>
            <a:r>
              <a:rPr lang="zh-CN" altLang="en-US" sz="3200" dirty="0" smtClean="0">
                <a:solidFill>
                  <a:schemeClr val="accent2">
                    <a:lumMod val="75000"/>
                  </a:schemeClr>
                </a:solidFill>
                <a:latin typeface="微软雅黑" pitchFamily="34" charset="-122"/>
                <a:ea typeface="微软雅黑" pitchFamily="34" charset="-122"/>
              </a:rPr>
              <a:t>药品不良反应与合理用药</a:t>
            </a:r>
            <a:r>
              <a:rPr lang="en-US" altLang="zh-CN" kern="1200" dirty="0" smtClean="0">
                <a:solidFill>
                  <a:srgbClr val="006666"/>
                </a:solidFill>
              </a:rPr>
              <a:t>(Adverse Drug </a:t>
            </a:r>
            <a:r>
              <a:rPr lang="en-US" altLang="zh-CN" kern="1200" dirty="0" err="1" smtClean="0">
                <a:solidFill>
                  <a:srgbClr val="006666"/>
                </a:solidFill>
              </a:rPr>
              <a:t>Reaction,ADR</a:t>
            </a:r>
            <a:r>
              <a:rPr lang="en-US" altLang="zh-CN" kern="1200" dirty="0" smtClean="0">
                <a:solidFill>
                  <a:srgbClr val="006666"/>
                </a:solidFill>
              </a:rPr>
              <a:t>)</a:t>
            </a:r>
            <a:endParaRPr lang="zh-CN" altLang="en-US" kern="1200" dirty="0" smtClean="0">
              <a:solidFill>
                <a:srgbClr val="006666"/>
              </a:solidFill>
            </a:endParaRPr>
          </a:p>
          <a:p>
            <a:pPr>
              <a:buFontTx/>
              <a:buNone/>
            </a:pPr>
            <a:endParaRPr lang="en-US" altLang="zh-CN" sz="3600" b="1" dirty="0">
              <a:solidFill>
                <a:srgbClr val="000066"/>
              </a:solidFill>
              <a:latin typeface="宋体" charset="-122"/>
            </a:endParaRPr>
          </a:p>
        </p:txBody>
      </p:sp>
      <p:sp>
        <p:nvSpPr>
          <p:cNvPr id="306180" name="Rectangle 4"/>
          <p:cNvSpPr>
            <a:spLocks noChangeArrowheads="1"/>
          </p:cNvSpPr>
          <p:nvPr/>
        </p:nvSpPr>
        <p:spPr bwMode="auto">
          <a:xfrm>
            <a:off x="404809" y="4132254"/>
            <a:ext cx="7772400" cy="1428750"/>
          </a:xfrm>
          <a:prstGeom prst="rect">
            <a:avLst/>
          </a:prstGeom>
          <a:noFill/>
          <a:ln w="9525">
            <a:noFill/>
            <a:miter lim="800000"/>
            <a:headEnd/>
            <a:tailEnd/>
          </a:ln>
          <a:effectLst/>
        </p:spPr>
        <p:txBody>
          <a:bodyPr lIns="92075" tIns="46038" rIns="92075" bIns="46038"/>
          <a:lstStyle/>
          <a:p>
            <a:pPr marL="457200" indent="-457200" algn="ctr">
              <a:lnSpc>
                <a:spcPct val="100000"/>
              </a:lnSpc>
              <a:buClrTx/>
              <a:buFontTx/>
              <a:buNone/>
            </a:pPr>
            <a:endParaRPr kumimoji="0" lang="zh-CN" altLang="zh-CN" sz="1600" b="0" i="1">
              <a:solidFill>
                <a:srgbClr val="000000"/>
              </a:solidFill>
              <a:effectLst/>
              <a:latin typeface="Arial Black" pitchFamily="34" charset="0"/>
              <a:ea typeface="宋体" charset="-122"/>
            </a:endParaRPr>
          </a:p>
        </p:txBody>
      </p:sp>
      <p:sp>
        <p:nvSpPr>
          <p:cNvPr id="306184" name="AutoShape 8"/>
          <p:cNvSpPr>
            <a:spLocks noChangeArrowheads="1"/>
          </p:cNvSpPr>
          <p:nvPr/>
        </p:nvSpPr>
        <p:spPr bwMode="auto">
          <a:xfrm>
            <a:off x="830259" y="2141529"/>
            <a:ext cx="2736850" cy="1368425"/>
          </a:xfrm>
          <a:prstGeom prst="wedgeRoundRectCallout">
            <a:avLst>
              <a:gd name="adj1" fmla="val 77727"/>
              <a:gd name="adj2" fmla="val 52898"/>
              <a:gd name="adj3" fmla="val 16667"/>
            </a:avLst>
          </a:prstGeom>
          <a:solidFill>
            <a:srgbClr val="CCFFCC"/>
          </a:solidFill>
          <a:ln w="9525">
            <a:solidFill>
              <a:schemeClr val="bg1"/>
            </a:solidFill>
            <a:miter lim="800000"/>
            <a:headEnd/>
            <a:tailEnd/>
          </a:ln>
          <a:effectLst>
            <a:outerShdw dist="35921" dir="2700000" algn="ctr" rotWithShape="0">
              <a:schemeClr val="bg2"/>
            </a:outerShdw>
          </a:effectLst>
        </p:spPr>
        <p:txBody>
          <a:bodyPr/>
          <a:lstStyle/>
          <a:p>
            <a:pPr>
              <a:lnSpc>
                <a:spcPct val="150000"/>
              </a:lnSpc>
              <a:spcBef>
                <a:spcPct val="0"/>
              </a:spcBef>
              <a:buClrTx/>
              <a:buFontTx/>
              <a:buNone/>
            </a:pPr>
            <a:r>
              <a:rPr lang="en-US" altLang="zh-CN" sz="2000" b="1" dirty="0">
                <a:solidFill>
                  <a:srgbClr val="CC66FF"/>
                </a:solidFill>
                <a:effectLst>
                  <a:outerShdw blurRad="38100" dist="38100" dir="2700000" algn="tl">
                    <a:srgbClr val="000000"/>
                  </a:outerShdw>
                </a:effectLst>
                <a:latin typeface="宋体" charset="-122"/>
                <a:ea typeface="宋体" charset="-122"/>
              </a:rPr>
              <a:t>《</a:t>
            </a:r>
            <a:r>
              <a:rPr lang="zh-CN" altLang="en-US" sz="2000" b="1" dirty="0">
                <a:solidFill>
                  <a:srgbClr val="CC66FF"/>
                </a:solidFill>
                <a:effectLst>
                  <a:outerShdw blurRad="38100" dist="38100" dir="2700000" algn="tl">
                    <a:srgbClr val="000000"/>
                  </a:outerShdw>
                </a:effectLst>
                <a:latin typeface="宋体" charset="-122"/>
                <a:ea typeface="宋体" charset="-122"/>
              </a:rPr>
              <a:t>药品不良反应报告和监测管理办法</a:t>
            </a:r>
            <a:r>
              <a:rPr lang="en-US" altLang="zh-CN" sz="2000" b="1" dirty="0">
                <a:solidFill>
                  <a:srgbClr val="CC66FF"/>
                </a:solidFill>
                <a:effectLst>
                  <a:outerShdw blurRad="38100" dist="38100" dir="2700000" algn="tl">
                    <a:srgbClr val="000000"/>
                  </a:outerShdw>
                </a:effectLst>
                <a:latin typeface="宋体" charset="-122"/>
                <a:ea typeface="宋体" charset="-122"/>
              </a:rPr>
              <a:t>》</a:t>
            </a:r>
          </a:p>
        </p:txBody>
      </p:sp>
      <p:sp>
        <p:nvSpPr>
          <p:cNvPr id="306185" name="Cloud"/>
          <p:cNvSpPr>
            <a:spLocks noChangeAspect="1" noEditPoints="1" noChangeArrowheads="1"/>
          </p:cNvSpPr>
          <p:nvPr/>
        </p:nvSpPr>
        <p:spPr bwMode="auto">
          <a:xfrm>
            <a:off x="4143372" y="2214554"/>
            <a:ext cx="3857652" cy="28575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CCFF"/>
          </a:solidFill>
          <a:ln w="9525">
            <a:solidFill>
              <a:srgbClr val="000000"/>
            </a:solidFill>
            <a:miter lim="800000"/>
            <a:headEnd/>
            <a:tailEnd/>
          </a:ln>
          <a:effectLst>
            <a:outerShdw dist="107763" dir="2700000" algn="ctr" rotWithShape="0">
              <a:srgbClr val="808080"/>
            </a:outerShdw>
          </a:effectLst>
        </p:spPr>
        <p:txBody>
          <a:bodyPr/>
          <a:lstStyle/>
          <a:p>
            <a:pPr algn="ctr">
              <a:lnSpc>
                <a:spcPct val="140000"/>
              </a:lnSpc>
              <a:spcBef>
                <a:spcPct val="0"/>
              </a:spcBef>
              <a:buClrTx/>
              <a:buFontTx/>
              <a:buNone/>
            </a:pPr>
            <a:r>
              <a:rPr lang="zh-CN" altLang="en-US" sz="2000" b="1" dirty="0" smtClean="0"/>
              <a:t>合格剂量在正常用法用量下，出现的与用药目的无关或意外的有害反应。</a:t>
            </a:r>
            <a:endParaRPr lang="zh-CN" altLang="en-US" sz="2000" b="1" dirty="0">
              <a:solidFill>
                <a:srgbClr val="0000CC"/>
              </a:solidFill>
              <a:effectLst/>
              <a:latin typeface="隶书" pitchFamily="49" charset="-122"/>
              <a:ea typeface="隶书" pitchFamily="49" charset="-122"/>
            </a:endParaRPr>
          </a:p>
        </p:txBody>
      </p:sp>
      <p:sp>
        <p:nvSpPr>
          <p:cNvPr id="306186" name="Rectangle 10"/>
          <p:cNvSpPr>
            <a:spLocks noChangeArrowheads="1"/>
          </p:cNvSpPr>
          <p:nvPr/>
        </p:nvSpPr>
        <p:spPr bwMode="auto">
          <a:xfrm>
            <a:off x="1328734" y="4302117"/>
            <a:ext cx="184150" cy="1098550"/>
          </a:xfrm>
          <a:prstGeom prst="rect">
            <a:avLst/>
          </a:prstGeom>
          <a:noFill/>
          <a:ln w="9525" algn="ctr">
            <a:noFill/>
            <a:miter lim="800000"/>
            <a:headEnd/>
            <a:tailEnd/>
          </a:ln>
          <a:effectLst/>
        </p:spPr>
        <p:txBody>
          <a:bodyPr wrap="none">
            <a:spAutoFit/>
          </a:bodyPr>
          <a:lstStyle/>
          <a:p>
            <a:pPr marL="342900" indent="-342900" algn="ctr" fontAlgn="ctr">
              <a:lnSpc>
                <a:spcPct val="100000"/>
              </a:lnSpc>
              <a:spcBef>
                <a:spcPct val="40000"/>
              </a:spcBef>
              <a:buClrTx/>
              <a:buSzPct val="300000"/>
              <a:buFontTx/>
              <a:buNone/>
            </a:pPr>
            <a:endParaRPr lang="zh-CN" altLang="zh-CN" sz="6600">
              <a:solidFill>
                <a:srgbClr val="FF0000"/>
              </a:solidFill>
              <a:effectLst>
                <a:outerShdw blurRad="38100" dist="38100" dir="2700000" algn="tl">
                  <a:srgbClr val="C0C0C0"/>
                </a:outerShdw>
              </a:effectLst>
              <a:latin typeface="文鼎特圆简" pitchFamily="49" charset="-122"/>
              <a:ea typeface="文鼎特圆简" pitchFamily="49" charset="-122"/>
            </a:endParaRPr>
          </a:p>
        </p:txBody>
      </p:sp>
    </p:spTree>
    <p:custDataLst>
      <p:tags r:id="rId1"/>
    </p:custData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00100" y="1571612"/>
            <a:ext cx="6537344" cy="4041775"/>
            <a:chOff x="416" y="862"/>
            <a:chExt cx="5004" cy="2546"/>
          </a:xfrm>
        </p:grpSpPr>
        <p:sp>
          <p:nvSpPr>
            <p:cNvPr id="317443" name="AutoShape 3"/>
            <p:cNvSpPr>
              <a:spLocks noChangeArrowheads="1"/>
            </p:cNvSpPr>
            <p:nvPr/>
          </p:nvSpPr>
          <p:spPr bwMode="auto">
            <a:xfrm flipH="1">
              <a:off x="416" y="862"/>
              <a:ext cx="857" cy="2544"/>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317444" name="AutoShape 4"/>
            <p:cNvSpPr>
              <a:spLocks noChangeArrowheads="1"/>
            </p:cNvSpPr>
            <p:nvPr/>
          </p:nvSpPr>
          <p:spPr bwMode="auto">
            <a:xfrm>
              <a:off x="1456" y="864"/>
              <a:ext cx="3964" cy="2544"/>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3" name="Group 5"/>
            <p:cNvGrpSpPr>
              <a:grpSpLocks/>
            </p:cNvGrpSpPr>
            <p:nvPr/>
          </p:nvGrpSpPr>
          <p:grpSpPr bwMode="auto">
            <a:xfrm rot="5400000">
              <a:off x="1241" y="963"/>
              <a:ext cx="312" cy="401"/>
              <a:chOff x="0" y="0"/>
              <a:chExt cx="312" cy="420"/>
            </a:xfrm>
          </p:grpSpPr>
          <p:grpSp>
            <p:nvGrpSpPr>
              <p:cNvPr id="4" name="Group 6"/>
              <p:cNvGrpSpPr>
                <a:grpSpLocks/>
              </p:cNvGrpSpPr>
              <p:nvPr/>
            </p:nvGrpSpPr>
            <p:grpSpPr bwMode="auto">
              <a:xfrm>
                <a:off x="182" y="2"/>
                <a:ext cx="130" cy="418"/>
                <a:chOff x="0" y="0"/>
                <a:chExt cx="130" cy="418"/>
              </a:xfrm>
            </p:grpSpPr>
            <p:sp>
              <p:nvSpPr>
                <p:cNvPr id="317447"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48"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49"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5" name="Group 10"/>
              <p:cNvGrpSpPr>
                <a:grpSpLocks/>
              </p:cNvGrpSpPr>
              <p:nvPr/>
            </p:nvGrpSpPr>
            <p:grpSpPr bwMode="auto">
              <a:xfrm>
                <a:off x="0" y="0"/>
                <a:ext cx="130" cy="418"/>
                <a:chOff x="0" y="0"/>
                <a:chExt cx="130" cy="418"/>
              </a:xfrm>
            </p:grpSpPr>
            <p:sp>
              <p:nvSpPr>
                <p:cNvPr id="317451"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52"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53"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7" name="Group 15"/>
              <p:cNvGrpSpPr>
                <a:grpSpLocks/>
              </p:cNvGrpSpPr>
              <p:nvPr/>
            </p:nvGrpSpPr>
            <p:grpSpPr bwMode="auto">
              <a:xfrm>
                <a:off x="182" y="2"/>
                <a:ext cx="130" cy="418"/>
                <a:chOff x="0" y="0"/>
                <a:chExt cx="130" cy="418"/>
              </a:xfrm>
            </p:grpSpPr>
            <p:sp>
              <p:nvSpPr>
                <p:cNvPr id="317456"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57"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58"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8" name="Group 19"/>
              <p:cNvGrpSpPr>
                <a:grpSpLocks/>
              </p:cNvGrpSpPr>
              <p:nvPr/>
            </p:nvGrpSpPr>
            <p:grpSpPr bwMode="auto">
              <a:xfrm>
                <a:off x="0" y="0"/>
                <a:ext cx="130" cy="418"/>
                <a:chOff x="0" y="0"/>
                <a:chExt cx="130" cy="418"/>
              </a:xfrm>
            </p:grpSpPr>
            <p:sp>
              <p:nvSpPr>
                <p:cNvPr id="317460"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7461"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7462"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17463" name="Text Box 23"/>
            <p:cNvSpPr txBox="1">
              <a:spLocks noChangeArrowheads="1"/>
            </p:cNvSpPr>
            <p:nvPr/>
          </p:nvSpPr>
          <p:spPr bwMode="auto">
            <a:xfrm>
              <a:off x="657" y="1434"/>
              <a:ext cx="348" cy="1105"/>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包   括</a:t>
              </a:r>
              <a:endParaRPr kumimoji="0" lang="zh-CN" altLang="en-US" sz="3600" b="1" dirty="0">
                <a:solidFill>
                  <a:schemeClr val="accent2"/>
                </a:solidFill>
                <a:effectLst/>
                <a:latin typeface="Tahoma" pitchFamily="34" charset="0"/>
                <a:ea typeface="楷体_GB2312" pitchFamily="49" charset="-122"/>
              </a:endParaRPr>
            </a:p>
          </p:txBody>
        </p:sp>
        <p:sp>
          <p:nvSpPr>
            <p:cNvPr id="317464" name="Text Box 24"/>
            <p:cNvSpPr txBox="1">
              <a:spLocks noChangeArrowheads="1"/>
            </p:cNvSpPr>
            <p:nvPr/>
          </p:nvSpPr>
          <p:spPr bwMode="auto">
            <a:xfrm>
              <a:off x="1947" y="1177"/>
              <a:ext cx="2722" cy="1958"/>
            </a:xfrm>
            <a:prstGeom prst="rect">
              <a:avLst/>
            </a:prstGeom>
            <a:noFill/>
            <a:ln w="9525">
              <a:noFill/>
              <a:miter lim="800000"/>
              <a:headEnd/>
              <a:tailEnd/>
            </a:ln>
            <a:effectLst/>
          </p:spPr>
          <p:txBody>
            <a:bodyPr>
              <a:spAutoFit/>
            </a:bodyPr>
            <a:lstStyle/>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副作用</a:t>
              </a: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过敏反应</a:t>
              </a: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继发反应</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毒性反应</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致畸</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致癌</a:t>
              </a:r>
              <a:endParaRPr lang="en-US" altLang="zh-CN" sz="2800" b="1" dirty="0" smtClean="0">
                <a:solidFill>
                  <a:srgbClr val="000066"/>
                </a:solidFill>
                <a:latin typeface="楷体_GB2312" pitchFamily="49" charset="-122"/>
                <a:ea typeface="楷体_GB2312" pitchFamily="49" charset="-122"/>
              </a:endParaRPr>
            </a:p>
            <a:p>
              <a:pPr marL="514350" indent="-514350">
                <a:lnSpc>
                  <a:spcPts val="3360"/>
                </a:lnSpc>
                <a:spcBef>
                  <a:spcPct val="0"/>
                </a:spcBef>
                <a:buFont typeface="+mj-lt"/>
                <a:buAutoNum type="arabicPeriod"/>
              </a:pPr>
              <a:r>
                <a:rPr lang="zh-CN" altLang="en-US" sz="2800" b="1" dirty="0" smtClean="0">
                  <a:solidFill>
                    <a:srgbClr val="000066"/>
                  </a:solidFill>
                  <a:latin typeface="楷体_GB2312" pitchFamily="49" charset="-122"/>
                  <a:ea typeface="楷体_GB2312" pitchFamily="49" charset="-122"/>
                </a:rPr>
                <a:t>致突变</a:t>
              </a:r>
              <a:endParaRPr kumimoji="0" lang="zh-CN" altLang="en-US" sz="2800" b="1" dirty="0">
                <a:solidFill>
                  <a:schemeClr val="tx1"/>
                </a:solidFill>
                <a:effectLst/>
                <a:latin typeface="楷体_GB2312" pitchFamily="49" charset="-122"/>
                <a:ea typeface="楷体_GB2312" pitchFamily="49" charset="-122"/>
              </a:endParaRPr>
            </a:p>
          </p:txBody>
        </p:sp>
      </p:grpSp>
      <p:sp>
        <p:nvSpPr>
          <p:cNvPr id="317465" name="未知"/>
          <p:cNvSpPr>
            <a:spLocks/>
          </p:cNvSpPr>
          <p:nvPr/>
        </p:nvSpPr>
        <p:spPr bwMode="auto">
          <a:xfrm flipH="1">
            <a:off x="7956550" y="1484313"/>
            <a:ext cx="558800" cy="465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9525">
            <a:noFill/>
            <a:round/>
            <a:headEnd/>
            <a:tailEnd/>
          </a:ln>
          <a:effectLst/>
        </p:spPr>
        <p:txBody>
          <a:bodyPr/>
          <a:lstStyle/>
          <a:p>
            <a:endParaRPr lang="zh-CN" altLang="en-US"/>
          </a:p>
        </p:txBody>
      </p:sp>
      <p:pic>
        <p:nvPicPr>
          <p:cNvPr id="317467" name="Picture 27" descr="200635231547226"/>
          <p:cNvPicPr>
            <a:picLocks noChangeAspect="1" noChangeArrowheads="1"/>
          </p:cNvPicPr>
          <p:nvPr/>
        </p:nvPicPr>
        <p:blipFill>
          <a:blip r:embed="rId3" cstate="print"/>
          <a:srcRect/>
          <a:stretch>
            <a:fillRect/>
          </a:stretch>
        </p:blipFill>
        <p:spPr bwMode="auto">
          <a:xfrm>
            <a:off x="6357950" y="4071942"/>
            <a:ext cx="2411412" cy="2349500"/>
          </a:xfrm>
          <a:prstGeom prst="rect">
            <a:avLst/>
          </a:prstGeom>
          <a:noFill/>
        </p:spPr>
      </p:pic>
      <p:sp>
        <p:nvSpPr>
          <p:cNvPr id="28" name="Text Box 26"/>
          <p:cNvSpPr txBox="1">
            <a:spLocks noChangeArrowheads="1"/>
          </p:cNvSpPr>
          <p:nvPr/>
        </p:nvSpPr>
        <p:spPr bwMode="auto">
          <a:xfrm>
            <a:off x="2643174" y="357166"/>
            <a:ext cx="2878139"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lang="zh-CN" altLang="en-US" sz="3200" b="1" dirty="0" smtClean="0">
                <a:solidFill>
                  <a:srgbClr val="006666"/>
                </a:solidFill>
              </a:rPr>
              <a:t>药品不良反应</a:t>
            </a:r>
            <a:endParaRPr lang="zh-CN" altLang="en-US" sz="3200" b="1" dirty="0">
              <a:solidFill>
                <a:srgbClr val="006666"/>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_image002"/>
          <p:cNvPicPr>
            <a:picLocks noChangeAspect="1" noChangeArrowheads="1"/>
          </p:cNvPicPr>
          <p:nvPr/>
        </p:nvPicPr>
        <p:blipFill>
          <a:blip r:embed="rId2" cstate="print"/>
          <a:srcRect/>
          <a:stretch>
            <a:fillRect/>
          </a:stretch>
        </p:blipFill>
        <p:spPr bwMode="auto">
          <a:xfrm>
            <a:off x="857224" y="1928802"/>
            <a:ext cx="6985000" cy="4179888"/>
          </a:xfrm>
          <a:prstGeom prst="rect">
            <a:avLst/>
          </a:prstGeom>
          <a:noFill/>
          <a:ln w="9525">
            <a:noFill/>
            <a:miter lim="800000"/>
            <a:headEnd/>
            <a:tailEnd/>
          </a:ln>
        </p:spPr>
      </p:pic>
      <p:sp>
        <p:nvSpPr>
          <p:cNvPr id="5" name="AutoShape 13"/>
          <p:cNvSpPr>
            <a:spLocks noChangeArrowheads="1"/>
          </p:cNvSpPr>
          <p:nvPr/>
        </p:nvSpPr>
        <p:spPr bwMode="auto">
          <a:xfrm>
            <a:off x="4429124" y="214290"/>
            <a:ext cx="3395663" cy="2808288"/>
          </a:xfrm>
          <a:prstGeom prst="irregularSeal1">
            <a:avLst/>
          </a:prstGeom>
          <a:gradFill rotWithShape="1">
            <a:gsLst>
              <a:gs pos="0">
                <a:srgbClr val="000082"/>
              </a:gs>
              <a:gs pos="30000">
                <a:srgbClr val="66008F">
                  <a:alpha val="85000"/>
                </a:srgbClr>
              </a:gs>
              <a:gs pos="64999">
                <a:srgbClr val="BA0066">
                  <a:alpha val="67501"/>
                </a:srgbClr>
              </a:gs>
              <a:gs pos="89999">
                <a:srgbClr val="FF0000">
                  <a:alpha val="55001"/>
                </a:srgbClr>
              </a:gs>
              <a:gs pos="100000">
                <a:srgbClr val="FF8200">
                  <a:alpha val="50000"/>
                </a:srgbClr>
              </a:gs>
            </a:gsLst>
            <a:lin ang="5400000" scaled="1"/>
          </a:gradFill>
          <a:ln w="12700" algn="ctr">
            <a:solidFill>
              <a:srgbClr val="3333CC"/>
            </a:solidFill>
            <a:miter lim="800000"/>
            <a:headEnd/>
            <a:tailEnd/>
          </a:ln>
          <a:effectLst>
            <a:outerShdw dist="45791" dir="2021404" algn="ctr" rotWithShape="0">
              <a:srgbClr val="9999FF"/>
            </a:outerShdw>
          </a:effectLst>
        </p:spPr>
        <p:txBody>
          <a:bodyPr wrap="none" anchor="ctr"/>
          <a:lstStyle/>
          <a:p>
            <a:pPr marL="342900" indent="-342900">
              <a:buFont typeface="Times New Roman" pitchFamily="18" charset="0"/>
              <a:buNone/>
              <a:defRPr/>
            </a:pPr>
            <a:r>
              <a:rPr lang="zh-CN" altLang="en-US" sz="4400" b="1" dirty="0">
                <a:solidFill>
                  <a:srgbClr val="FFFF00"/>
                </a:solidFill>
                <a:latin typeface="幼圆" pitchFamily="49" charset="-122"/>
                <a:ea typeface="幼圆" pitchFamily="49" charset="-122"/>
                <a:cs typeface="Arial" charset="0"/>
              </a:rPr>
              <a:t>灾难！</a:t>
            </a:r>
          </a:p>
        </p:txBody>
      </p:sp>
      <p:sp>
        <p:nvSpPr>
          <p:cNvPr id="6" name="Rectangle 4"/>
          <p:cNvSpPr txBox="1">
            <a:spLocks noChangeArrowheads="1"/>
          </p:cNvSpPr>
          <p:nvPr/>
        </p:nvSpPr>
        <p:spPr>
          <a:xfrm>
            <a:off x="285720" y="214290"/>
            <a:ext cx="7775575" cy="863600"/>
          </a:xfrm>
          <a:prstGeom prst="rect">
            <a:avLst/>
          </a:prstGeom>
          <a:noFill/>
          <a:ln/>
        </p:spPr>
        <p:txBody>
          <a:bodyPr/>
          <a:lstStyle/>
          <a:p>
            <a:pPr marL="342900" indent="-342900">
              <a:spcBef>
                <a:spcPct val="20000"/>
              </a:spcBef>
              <a:buClr>
                <a:srgbClr val="FF6600"/>
              </a:buClr>
              <a:defRPr/>
            </a:pPr>
            <a:r>
              <a:rPr lang="zh-CN" altLang="en-US" sz="2800" b="1" kern="0" dirty="0">
                <a:latin typeface="幼圆" pitchFamily="49" charset="-122"/>
                <a:ea typeface="幼圆" pitchFamily="49" charset="-122"/>
              </a:rPr>
              <a:t>被称为</a:t>
            </a:r>
            <a:r>
              <a:rPr lang="en-US" altLang="zh-CN" sz="2800" b="1" kern="0" dirty="0">
                <a:latin typeface="幼圆" pitchFamily="49" charset="-122"/>
                <a:ea typeface="幼圆" pitchFamily="49" charset="-122"/>
              </a:rPr>
              <a:t>20</a:t>
            </a:r>
            <a:r>
              <a:rPr lang="zh-CN" altLang="en-US" sz="2800" b="1" kern="0" dirty="0">
                <a:latin typeface="幼圆" pitchFamily="49" charset="-122"/>
                <a:ea typeface="幼圆" pitchFamily="49" charset="-122"/>
              </a:rPr>
              <a:t>世纪最大的药物</a:t>
            </a:r>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千手观音21位演员中18人因药致聋"/>
          <p:cNvPicPr>
            <a:picLocks noChangeAspect="1" noChangeArrowheads="1"/>
          </p:cNvPicPr>
          <p:nvPr/>
        </p:nvPicPr>
        <p:blipFill>
          <a:blip r:embed="rId2" cstate="print"/>
          <a:srcRect/>
          <a:stretch>
            <a:fillRect/>
          </a:stretch>
        </p:blipFill>
        <p:spPr bwMode="auto">
          <a:xfrm>
            <a:off x="1214414" y="1524000"/>
            <a:ext cx="6357982" cy="43338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0034" y="1789293"/>
            <a:ext cx="7072362" cy="4080889"/>
            <a:chOff x="416" y="864"/>
            <a:chExt cx="5004" cy="2424"/>
          </a:xfrm>
        </p:grpSpPr>
        <p:sp>
          <p:nvSpPr>
            <p:cNvPr id="319491" name="AutoShape 3"/>
            <p:cNvSpPr>
              <a:spLocks noChangeArrowheads="1"/>
            </p:cNvSpPr>
            <p:nvPr/>
          </p:nvSpPr>
          <p:spPr bwMode="auto">
            <a:xfrm flipH="1">
              <a:off x="416" y="904"/>
              <a:ext cx="857" cy="2249"/>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319492" name="AutoShape 4"/>
            <p:cNvSpPr>
              <a:spLocks noChangeArrowheads="1"/>
            </p:cNvSpPr>
            <p:nvPr/>
          </p:nvSpPr>
          <p:spPr bwMode="auto">
            <a:xfrm>
              <a:off x="1456" y="864"/>
              <a:ext cx="3964" cy="2289"/>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3" name="Group 5"/>
            <p:cNvGrpSpPr>
              <a:grpSpLocks/>
            </p:cNvGrpSpPr>
            <p:nvPr/>
          </p:nvGrpSpPr>
          <p:grpSpPr bwMode="auto">
            <a:xfrm rot="5400000">
              <a:off x="1241" y="963"/>
              <a:ext cx="312" cy="401"/>
              <a:chOff x="0" y="0"/>
              <a:chExt cx="312" cy="420"/>
            </a:xfrm>
          </p:grpSpPr>
          <p:grpSp>
            <p:nvGrpSpPr>
              <p:cNvPr id="4" name="Group 6"/>
              <p:cNvGrpSpPr>
                <a:grpSpLocks/>
              </p:cNvGrpSpPr>
              <p:nvPr/>
            </p:nvGrpSpPr>
            <p:grpSpPr bwMode="auto">
              <a:xfrm>
                <a:off x="182" y="2"/>
                <a:ext cx="130" cy="418"/>
                <a:chOff x="0" y="0"/>
                <a:chExt cx="130" cy="418"/>
              </a:xfrm>
            </p:grpSpPr>
            <p:sp>
              <p:nvSpPr>
                <p:cNvPr id="319495"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496"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497"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5" name="Group 10"/>
              <p:cNvGrpSpPr>
                <a:grpSpLocks/>
              </p:cNvGrpSpPr>
              <p:nvPr/>
            </p:nvGrpSpPr>
            <p:grpSpPr bwMode="auto">
              <a:xfrm>
                <a:off x="0" y="0"/>
                <a:ext cx="130" cy="418"/>
                <a:chOff x="0" y="0"/>
                <a:chExt cx="130" cy="418"/>
              </a:xfrm>
            </p:grpSpPr>
            <p:sp>
              <p:nvSpPr>
                <p:cNvPr id="319499"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500"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501"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7" name="Group 15"/>
              <p:cNvGrpSpPr>
                <a:grpSpLocks/>
              </p:cNvGrpSpPr>
              <p:nvPr/>
            </p:nvGrpSpPr>
            <p:grpSpPr bwMode="auto">
              <a:xfrm>
                <a:off x="182" y="2"/>
                <a:ext cx="130" cy="418"/>
                <a:chOff x="0" y="0"/>
                <a:chExt cx="130" cy="418"/>
              </a:xfrm>
            </p:grpSpPr>
            <p:sp>
              <p:nvSpPr>
                <p:cNvPr id="319504"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505"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506"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8" name="Group 19"/>
              <p:cNvGrpSpPr>
                <a:grpSpLocks/>
              </p:cNvGrpSpPr>
              <p:nvPr/>
            </p:nvGrpSpPr>
            <p:grpSpPr bwMode="auto">
              <a:xfrm>
                <a:off x="0" y="0"/>
                <a:ext cx="130" cy="418"/>
                <a:chOff x="0" y="0"/>
                <a:chExt cx="130" cy="418"/>
              </a:xfrm>
            </p:grpSpPr>
            <p:sp>
              <p:nvSpPr>
                <p:cNvPr id="319508"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19509"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19510"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19511" name="Text Box 23"/>
            <p:cNvSpPr txBox="1">
              <a:spLocks noChangeArrowheads="1"/>
            </p:cNvSpPr>
            <p:nvPr/>
          </p:nvSpPr>
          <p:spPr bwMode="auto">
            <a:xfrm>
              <a:off x="657" y="1434"/>
              <a:ext cx="348" cy="1042"/>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dirty="0" smtClean="0">
                  <a:solidFill>
                    <a:srgbClr val="FF6600"/>
                  </a:solidFill>
                  <a:effectLst/>
                  <a:latin typeface="Tahoma" pitchFamily="34" charset="0"/>
                  <a:ea typeface="楷体_GB2312" pitchFamily="49" charset="-122"/>
                </a:rPr>
                <a:t>局限性</a:t>
              </a:r>
              <a:endParaRPr kumimoji="0" lang="zh-CN" altLang="en-US" sz="3600" dirty="0">
                <a:solidFill>
                  <a:srgbClr val="FF6600"/>
                </a:solidFill>
                <a:effectLst/>
                <a:latin typeface="Tahoma" pitchFamily="34" charset="0"/>
                <a:ea typeface="楷体_GB2312" pitchFamily="49" charset="-122"/>
              </a:endParaRPr>
            </a:p>
          </p:txBody>
        </p:sp>
        <p:sp>
          <p:nvSpPr>
            <p:cNvPr id="319512" name="Text Box 24"/>
            <p:cNvSpPr txBox="1">
              <a:spLocks noChangeArrowheads="1"/>
            </p:cNvSpPr>
            <p:nvPr/>
          </p:nvSpPr>
          <p:spPr bwMode="auto">
            <a:xfrm>
              <a:off x="1655" y="981"/>
              <a:ext cx="3674" cy="1810"/>
            </a:xfrm>
            <a:prstGeom prst="rect">
              <a:avLst/>
            </a:prstGeom>
            <a:noFill/>
            <a:ln w="9525">
              <a:noFill/>
              <a:miter lim="800000"/>
              <a:headEnd/>
              <a:tailEnd/>
            </a:ln>
            <a:effectLst/>
          </p:spPr>
          <p:txBody>
            <a:bodyPr>
              <a:spAutoFit/>
            </a:bodyPr>
            <a:lstStyle/>
            <a:p>
              <a:pPr indent="93663">
                <a:spcBef>
                  <a:spcPct val="0"/>
                </a:spcBef>
              </a:pPr>
              <a:r>
                <a:rPr lang="zh-CN" altLang="en-US" sz="2400" b="1" dirty="0" smtClean="0">
                  <a:solidFill>
                    <a:srgbClr val="000066"/>
                  </a:solidFill>
                  <a:latin typeface="楷体_GB2312" pitchFamily="49" charset="-122"/>
                  <a:ea typeface="楷体_GB2312" pitchFamily="49" charset="-122"/>
                </a:rPr>
                <a:t>难以预测</a:t>
              </a:r>
              <a:endParaRPr lang="en-US" altLang="zh-CN" sz="2400" b="1" dirty="0" smtClean="0">
                <a:solidFill>
                  <a:srgbClr val="000066"/>
                </a:solidFill>
                <a:latin typeface="楷体_GB2312" pitchFamily="49" charset="-122"/>
                <a:ea typeface="楷体_GB2312" pitchFamily="49" charset="-122"/>
              </a:endParaRPr>
            </a:p>
            <a:p>
              <a:pPr indent="93663">
                <a:spcBef>
                  <a:spcPct val="0"/>
                </a:spcBef>
              </a:pPr>
              <a:r>
                <a:rPr lang="zh-CN" altLang="en-US" sz="2400" b="1" dirty="0" smtClean="0">
                  <a:solidFill>
                    <a:srgbClr val="000066"/>
                  </a:solidFill>
                  <a:latin typeface="楷体_GB2312" pitchFamily="49" charset="-122"/>
                  <a:ea typeface="楷体_GB2312" pitchFamily="49" charset="-122"/>
                </a:rPr>
                <a:t>新药上市动物实验局限性</a:t>
              </a:r>
              <a:endParaRPr lang="en-US" altLang="zh-CN" sz="2400" b="1" dirty="0" smtClean="0">
                <a:solidFill>
                  <a:srgbClr val="000066"/>
                </a:solidFill>
                <a:latin typeface="楷体_GB2312" pitchFamily="49" charset="-122"/>
                <a:ea typeface="楷体_GB2312" pitchFamily="49" charset="-122"/>
              </a:endParaRPr>
            </a:p>
            <a:p>
              <a:pPr indent="93663">
                <a:spcBef>
                  <a:spcPct val="0"/>
                </a:spcBef>
              </a:pPr>
              <a:r>
                <a:rPr lang="zh-CN" altLang="en-US" sz="2400" b="1" dirty="0" smtClean="0">
                  <a:solidFill>
                    <a:srgbClr val="000066"/>
                  </a:solidFill>
                  <a:latin typeface="楷体_GB2312" pitchFamily="49" charset="-122"/>
                  <a:ea typeface="楷体_GB2312" pitchFamily="49" charset="-122"/>
                </a:rPr>
                <a:t>排除了老人、孕妇、儿童等特殊人群</a:t>
              </a:r>
              <a:endParaRPr lang="en-US" altLang="zh-CN" sz="2400" b="1" dirty="0" smtClean="0">
                <a:solidFill>
                  <a:srgbClr val="000066"/>
                </a:solidFill>
                <a:latin typeface="楷体_GB2312" pitchFamily="49" charset="-122"/>
                <a:ea typeface="楷体_GB2312" pitchFamily="49" charset="-122"/>
              </a:endParaRPr>
            </a:p>
            <a:p>
              <a:pPr indent="93663">
                <a:spcBef>
                  <a:spcPct val="0"/>
                </a:spcBef>
              </a:pPr>
              <a:endParaRPr lang="en-US" altLang="zh-CN" sz="2400" b="1" dirty="0" smtClean="0">
                <a:solidFill>
                  <a:srgbClr val="000066"/>
                </a:solidFill>
                <a:latin typeface="楷体_GB2312" pitchFamily="49" charset="-122"/>
                <a:ea typeface="楷体_GB2312" pitchFamily="49" charset="-122"/>
              </a:endParaRPr>
            </a:p>
            <a:p>
              <a:pPr indent="93663">
                <a:spcBef>
                  <a:spcPct val="0"/>
                </a:spcBef>
              </a:pPr>
              <a:endParaRPr lang="en-US" altLang="zh-CN" sz="2400" b="1" dirty="0" smtClean="0">
                <a:solidFill>
                  <a:srgbClr val="000066"/>
                </a:solidFill>
                <a:latin typeface="楷体_GB2312" pitchFamily="49" charset="-122"/>
                <a:ea typeface="楷体_GB2312" pitchFamily="49" charset="-122"/>
              </a:endParaRPr>
            </a:p>
            <a:p>
              <a:pPr indent="93663">
                <a:spcBef>
                  <a:spcPct val="0"/>
                </a:spcBef>
              </a:pPr>
              <a:r>
                <a:rPr lang="en-US" altLang="zh-CN" sz="2400" b="1" dirty="0" smtClean="0">
                  <a:solidFill>
                    <a:srgbClr val="000066"/>
                  </a:solidFill>
                  <a:latin typeface="楷体_GB2312" pitchFamily="49" charset="-122"/>
                  <a:ea typeface="楷体_GB2312" pitchFamily="49" charset="-122"/>
                </a:rPr>
                <a:t>    ---</a:t>
              </a:r>
              <a:r>
                <a:rPr lang="zh-CN" altLang="en-US" sz="2400" b="1" dirty="0" smtClean="0">
                  <a:solidFill>
                    <a:srgbClr val="000066"/>
                  </a:solidFill>
                  <a:latin typeface="楷体_GB2312" pitchFamily="49" charset="-122"/>
                  <a:ea typeface="楷体_GB2312" pitchFamily="49" charset="-122"/>
                </a:rPr>
                <a:t>罕见的药物不良反应、迟发性反应难以发现，对新上市药品的不良反应尤其应提高警惕。</a:t>
              </a:r>
              <a:endParaRPr kumimoji="0" lang="zh-CN" altLang="en-US" sz="2600" b="1" dirty="0">
                <a:solidFill>
                  <a:schemeClr val="tx1"/>
                </a:solidFill>
                <a:effectLst/>
                <a:latin typeface="楷体_GB2312" pitchFamily="49" charset="-122"/>
                <a:ea typeface="楷体_GB2312" pitchFamily="49" charset="-122"/>
              </a:endParaRPr>
            </a:p>
          </p:txBody>
        </p:sp>
      </p:grpSp>
      <p:sp>
        <p:nvSpPr>
          <p:cNvPr id="319513" name="未知"/>
          <p:cNvSpPr>
            <a:spLocks/>
          </p:cNvSpPr>
          <p:nvPr/>
        </p:nvSpPr>
        <p:spPr bwMode="auto">
          <a:xfrm flipH="1">
            <a:off x="8077200" y="1484313"/>
            <a:ext cx="558800" cy="465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9525">
            <a:noFill/>
            <a:round/>
            <a:headEnd/>
            <a:tailEnd/>
          </a:ln>
          <a:effectLst/>
        </p:spPr>
        <p:txBody>
          <a:bodyPr/>
          <a:lstStyle/>
          <a:p>
            <a:endParaRPr lang="zh-CN" altLang="en-US"/>
          </a:p>
        </p:txBody>
      </p:sp>
      <p:pic>
        <p:nvPicPr>
          <p:cNvPr id="319515" name="Picture 27" descr="j0292026[1]"/>
          <p:cNvPicPr>
            <a:picLocks noChangeAspect="1" noChangeArrowheads="1"/>
          </p:cNvPicPr>
          <p:nvPr/>
        </p:nvPicPr>
        <p:blipFill>
          <a:blip r:embed="rId3" cstate="print"/>
          <a:srcRect/>
          <a:stretch>
            <a:fillRect/>
          </a:stretch>
        </p:blipFill>
        <p:spPr bwMode="auto">
          <a:xfrm>
            <a:off x="6804025" y="4581525"/>
            <a:ext cx="1825625" cy="1785938"/>
          </a:xfrm>
          <a:prstGeom prst="rect">
            <a:avLst/>
          </a:prstGeom>
          <a:noFill/>
        </p:spPr>
      </p:pic>
      <p:sp>
        <p:nvSpPr>
          <p:cNvPr id="28" name="Text Box 26"/>
          <p:cNvSpPr txBox="1">
            <a:spLocks noChangeArrowheads="1"/>
          </p:cNvSpPr>
          <p:nvPr/>
        </p:nvSpPr>
        <p:spPr bwMode="auto">
          <a:xfrm>
            <a:off x="2786050" y="357166"/>
            <a:ext cx="2857520"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kumimoji="0" lang="zh-CN" altLang="en-US" sz="3200" b="1" dirty="0" smtClean="0">
                <a:solidFill>
                  <a:srgbClr val="006666"/>
                </a:solidFill>
                <a:effectLst/>
              </a:rPr>
              <a:t>药品不良反应</a:t>
            </a:r>
            <a:endParaRPr kumimoji="0" lang="zh-CN" altLang="en-US" sz="3200" b="1" dirty="0">
              <a:solidFill>
                <a:srgbClr val="006666"/>
              </a:solidFill>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14348" y="1714488"/>
            <a:ext cx="7483500" cy="4041775"/>
            <a:chOff x="416" y="862"/>
            <a:chExt cx="5004" cy="2546"/>
          </a:xfrm>
        </p:grpSpPr>
        <p:sp>
          <p:nvSpPr>
            <p:cNvPr id="358403" name="AutoShape 3"/>
            <p:cNvSpPr>
              <a:spLocks noChangeArrowheads="1"/>
            </p:cNvSpPr>
            <p:nvPr/>
          </p:nvSpPr>
          <p:spPr bwMode="auto">
            <a:xfrm flipH="1">
              <a:off x="416" y="862"/>
              <a:ext cx="857" cy="2544"/>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358404" name="AutoShape 4"/>
            <p:cNvSpPr>
              <a:spLocks noChangeArrowheads="1"/>
            </p:cNvSpPr>
            <p:nvPr/>
          </p:nvSpPr>
          <p:spPr bwMode="auto">
            <a:xfrm>
              <a:off x="1456" y="864"/>
              <a:ext cx="3964" cy="2544"/>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3" name="Group 5"/>
            <p:cNvGrpSpPr>
              <a:grpSpLocks/>
            </p:cNvGrpSpPr>
            <p:nvPr/>
          </p:nvGrpSpPr>
          <p:grpSpPr bwMode="auto">
            <a:xfrm rot="5400000">
              <a:off x="1241" y="963"/>
              <a:ext cx="312" cy="401"/>
              <a:chOff x="0" y="0"/>
              <a:chExt cx="312" cy="420"/>
            </a:xfrm>
          </p:grpSpPr>
          <p:grpSp>
            <p:nvGrpSpPr>
              <p:cNvPr id="4" name="Group 6"/>
              <p:cNvGrpSpPr>
                <a:grpSpLocks/>
              </p:cNvGrpSpPr>
              <p:nvPr/>
            </p:nvGrpSpPr>
            <p:grpSpPr bwMode="auto">
              <a:xfrm>
                <a:off x="182" y="2"/>
                <a:ext cx="130" cy="418"/>
                <a:chOff x="0" y="0"/>
                <a:chExt cx="130" cy="418"/>
              </a:xfrm>
            </p:grpSpPr>
            <p:sp>
              <p:nvSpPr>
                <p:cNvPr id="358407"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08"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09"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5" name="Group 10"/>
              <p:cNvGrpSpPr>
                <a:grpSpLocks/>
              </p:cNvGrpSpPr>
              <p:nvPr/>
            </p:nvGrpSpPr>
            <p:grpSpPr bwMode="auto">
              <a:xfrm>
                <a:off x="0" y="0"/>
                <a:ext cx="130" cy="418"/>
                <a:chOff x="0" y="0"/>
                <a:chExt cx="130" cy="418"/>
              </a:xfrm>
            </p:grpSpPr>
            <p:sp>
              <p:nvSpPr>
                <p:cNvPr id="358411"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12"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13"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7" name="Group 15"/>
              <p:cNvGrpSpPr>
                <a:grpSpLocks/>
              </p:cNvGrpSpPr>
              <p:nvPr/>
            </p:nvGrpSpPr>
            <p:grpSpPr bwMode="auto">
              <a:xfrm>
                <a:off x="182" y="2"/>
                <a:ext cx="130" cy="418"/>
                <a:chOff x="0" y="0"/>
                <a:chExt cx="130" cy="418"/>
              </a:xfrm>
            </p:grpSpPr>
            <p:sp>
              <p:nvSpPr>
                <p:cNvPr id="358416"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17"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18"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8" name="Group 19"/>
              <p:cNvGrpSpPr>
                <a:grpSpLocks/>
              </p:cNvGrpSpPr>
              <p:nvPr/>
            </p:nvGrpSpPr>
            <p:grpSpPr bwMode="auto">
              <a:xfrm>
                <a:off x="0" y="0"/>
                <a:ext cx="130" cy="418"/>
                <a:chOff x="0" y="0"/>
                <a:chExt cx="130" cy="418"/>
              </a:xfrm>
            </p:grpSpPr>
            <p:sp>
              <p:nvSpPr>
                <p:cNvPr id="358420"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58421"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58422"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58423" name="Text Box 23"/>
            <p:cNvSpPr txBox="1">
              <a:spLocks noChangeArrowheads="1"/>
            </p:cNvSpPr>
            <p:nvPr/>
          </p:nvSpPr>
          <p:spPr bwMode="auto">
            <a:xfrm>
              <a:off x="657" y="1434"/>
              <a:ext cx="348" cy="1454"/>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法律效用</a:t>
              </a:r>
              <a:endParaRPr kumimoji="0" lang="zh-CN" altLang="en-US" sz="3600" b="1" dirty="0">
                <a:solidFill>
                  <a:schemeClr val="accent2"/>
                </a:solidFill>
                <a:effectLst/>
                <a:latin typeface="Tahoma" pitchFamily="34" charset="0"/>
                <a:ea typeface="楷体_GB2312" pitchFamily="49" charset="-122"/>
              </a:endParaRPr>
            </a:p>
          </p:txBody>
        </p:sp>
        <p:sp>
          <p:nvSpPr>
            <p:cNvPr id="358424" name="Text Box 24"/>
            <p:cNvSpPr txBox="1">
              <a:spLocks noChangeArrowheads="1"/>
            </p:cNvSpPr>
            <p:nvPr/>
          </p:nvSpPr>
          <p:spPr bwMode="auto">
            <a:xfrm>
              <a:off x="1655" y="981"/>
              <a:ext cx="3674" cy="1144"/>
            </a:xfrm>
            <a:prstGeom prst="rect">
              <a:avLst/>
            </a:prstGeom>
            <a:noFill/>
            <a:ln w="9525">
              <a:noFill/>
              <a:miter lim="800000"/>
              <a:headEnd/>
              <a:tailEnd/>
            </a:ln>
            <a:effectLst/>
          </p:spPr>
          <p:txBody>
            <a:bodyPr>
              <a:spAutoFit/>
            </a:bodyPr>
            <a:lstStyle/>
            <a:p>
              <a:pPr marL="342900" indent="-342900">
                <a:spcBef>
                  <a:spcPct val="0"/>
                </a:spcBef>
                <a:buClrTx/>
                <a:buFontTx/>
                <a:buNone/>
              </a:pPr>
              <a:r>
                <a:rPr lang="en-US" altLang="zh-CN" sz="2800" b="1" dirty="0" smtClean="0">
                  <a:latin typeface="楷体_GB2312" pitchFamily="49" charset="-122"/>
                  <a:ea typeface="楷体_GB2312" pitchFamily="49" charset="-122"/>
                </a:rPr>
                <a:t>  </a:t>
              </a:r>
              <a:r>
                <a:rPr lang="zh-CN" altLang="en-US" sz="2800" b="1" dirty="0" smtClean="0">
                  <a:latin typeface="楷体_GB2312" pitchFamily="49" charset="-122"/>
                  <a:ea typeface="楷体_GB2312" pitchFamily="49" charset="-122"/>
                </a:rPr>
                <a:t>药品不良反应不能作为医疗事故、医疗诉讼和处理药品质量事故的依据。</a:t>
              </a:r>
              <a:endParaRPr kumimoji="0" lang="zh-CN" altLang="en-US" sz="2800" b="1" dirty="0">
                <a:solidFill>
                  <a:schemeClr val="tx1"/>
                </a:solidFill>
                <a:effectLst/>
                <a:latin typeface="楷体_GB2312" pitchFamily="49" charset="-122"/>
                <a:ea typeface="楷体_GB2312" pitchFamily="49" charset="-122"/>
              </a:endParaRPr>
            </a:p>
            <a:p>
              <a:pPr marL="342900" indent="-342900">
                <a:spcBef>
                  <a:spcPct val="0"/>
                </a:spcBef>
                <a:buClrTx/>
                <a:buFontTx/>
                <a:buNone/>
              </a:pPr>
              <a:endParaRPr kumimoji="0" lang="en-US" altLang="zh-CN" sz="2800" b="1" dirty="0">
                <a:solidFill>
                  <a:schemeClr val="tx1"/>
                </a:solidFill>
                <a:effectLst/>
                <a:latin typeface="楷体_GB2312" pitchFamily="49" charset="-122"/>
                <a:ea typeface="楷体_GB2312" pitchFamily="49" charset="-122"/>
              </a:endParaRPr>
            </a:p>
          </p:txBody>
        </p:sp>
      </p:grpSp>
      <p:sp>
        <p:nvSpPr>
          <p:cNvPr id="358425" name="未知"/>
          <p:cNvSpPr>
            <a:spLocks/>
          </p:cNvSpPr>
          <p:nvPr/>
        </p:nvSpPr>
        <p:spPr bwMode="auto">
          <a:xfrm flipH="1">
            <a:off x="7956550" y="1484313"/>
            <a:ext cx="558800" cy="465137"/>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F8F8F8">
                  <a:gamma/>
                  <a:tint val="54510"/>
                  <a:invGamma/>
                </a:srgbClr>
              </a:gs>
              <a:gs pos="50000">
                <a:srgbClr val="F8F8F8">
                  <a:alpha val="0"/>
                </a:srgbClr>
              </a:gs>
              <a:gs pos="100000">
                <a:srgbClr val="F8F8F8">
                  <a:gamma/>
                  <a:tint val="54510"/>
                  <a:invGamma/>
                </a:srgbClr>
              </a:gs>
            </a:gsLst>
            <a:lin ang="2700000" scaled="1"/>
          </a:gradFill>
          <a:ln w="9525">
            <a:noFill/>
            <a:round/>
            <a:headEnd/>
            <a:tailEnd/>
          </a:ln>
          <a:effectLst/>
        </p:spPr>
        <p:txBody>
          <a:bodyPr/>
          <a:lstStyle/>
          <a:p>
            <a:endParaRPr lang="zh-CN" altLang="en-US"/>
          </a:p>
        </p:txBody>
      </p:sp>
      <p:pic>
        <p:nvPicPr>
          <p:cNvPr id="358427" name="Picture 27"/>
          <p:cNvPicPr>
            <a:picLocks noChangeArrowheads="1"/>
          </p:cNvPicPr>
          <p:nvPr/>
        </p:nvPicPr>
        <p:blipFill>
          <a:blip r:embed="rId3" cstate="print"/>
          <a:srcRect/>
          <a:stretch>
            <a:fillRect/>
          </a:stretch>
        </p:blipFill>
        <p:spPr bwMode="auto">
          <a:xfrm>
            <a:off x="3500430" y="3786190"/>
            <a:ext cx="3744912" cy="1843087"/>
          </a:xfrm>
          <a:prstGeom prst="rect">
            <a:avLst/>
          </a:prstGeom>
          <a:noFill/>
          <a:ln w="9525">
            <a:noFill/>
            <a:miter lim="800000"/>
            <a:headEnd/>
            <a:tailEnd/>
          </a:ln>
          <a:effectLst/>
        </p:spPr>
      </p:pic>
      <p:sp>
        <p:nvSpPr>
          <p:cNvPr id="28" name="Text Box 26"/>
          <p:cNvSpPr txBox="1">
            <a:spLocks noChangeArrowheads="1"/>
          </p:cNvSpPr>
          <p:nvPr/>
        </p:nvSpPr>
        <p:spPr bwMode="auto">
          <a:xfrm>
            <a:off x="1857356" y="357166"/>
            <a:ext cx="4878403"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kumimoji="0" lang="zh-CN" altLang="en-US" sz="3200" b="1" dirty="0" smtClean="0">
                <a:solidFill>
                  <a:srgbClr val="006666"/>
                </a:solidFill>
                <a:effectLst/>
              </a:rPr>
              <a:t>药品不良反应</a:t>
            </a:r>
            <a:endParaRPr kumimoji="0" lang="zh-CN" altLang="en-US" sz="3200" b="1" dirty="0">
              <a:solidFill>
                <a:srgbClr val="006666"/>
              </a:solidFill>
              <a:effectLst/>
            </a:endParaRPr>
          </a:p>
        </p:txBody>
      </p:sp>
    </p:spTree>
  </p:cSld>
  <p:clrMapOvr>
    <a:masterClrMapping/>
  </p:clrMapOvr>
  <p:transition spd="med">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
          <p:cNvGrpSpPr>
            <a:grpSpLocks/>
          </p:cNvGrpSpPr>
          <p:nvPr/>
        </p:nvGrpSpPr>
        <p:grpSpPr bwMode="auto">
          <a:xfrm>
            <a:off x="714348" y="1714488"/>
            <a:ext cx="7483500" cy="4286279"/>
            <a:chOff x="416" y="862"/>
            <a:chExt cx="5004" cy="3008"/>
          </a:xfrm>
        </p:grpSpPr>
        <p:sp>
          <p:nvSpPr>
            <p:cNvPr id="27" name="AutoShape 3"/>
            <p:cNvSpPr>
              <a:spLocks noChangeArrowheads="1"/>
            </p:cNvSpPr>
            <p:nvPr/>
          </p:nvSpPr>
          <p:spPr bwMode="auto">
            <a:xfrm flipH="1">
              <a:off x="416" y="862"/>
              <a:ext cx="857" cy="2544"/>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28" name="AutoShape 4"/>
            <p:cNvSpPr>
              <a:spLocks noChangeArrowheads="1"/>
            </p:cNvSpPr>
            <p:nvPr/>
          </p:nvSpPr>
          <p:spPr bwMode="auto">
            <a:xfrm>
              <a:off x="1456" y="864"/>
              <a:ext cx="3964" cy="2544"/>
            </a:xfrm>
            <a:prstGeom prst="roundRect">
              <a:avLst>
                <a:gd name="adj" fmla="val 2454"/>
              </a:avLst>
            </a:prstGeom>
            <a:solidFill>
              <a:srgbClr val="99CC00">
                <a:alpha val="50000"/>
              </a:srgbClr>
            </a:solidFill>
            <a:ln w="28575">
              <a:solidFill>
                <a:srgbClr val="FEFEFE"/>
              </a:solidFill>
              <a:round/>
              <a:headEnd/>
              <a:tailEnd/>
            </a:ln>
            <a:effectLst/>
          </p:spPr>
          <p:txBody>
            <a:bodyPr wrap="none" anchor="ctr"/>
            <a:lstStyle/>
            <a:p>
              <a:endParaRPr lang="zh-CN" altLang="en-US"/>
            </a:p>
          </p:txBody>
        </p:sp>
        <p:grpSp>
          <p:nvGrpSpPr>
            <p:cNvPr id="29" name="Group 5"/>
            <p:cNvGrpSpPr>
              <a:grpSpLocks/>
            </p:cNvGrpSpPr>
            <p:nvPr/>
          </p:nvGrpSpPr>
          <p:grpSpPr bwMode="auto">
            <a:xfrm rot="5400000">
              <a:off x="1241" y="963"/>
              <a:ext cx="312" cy="401"/>
              <a:chOff x="0" y="0"/>
              <a:chExt cx="312" cy="420"/>
            </a:xfrm>
          </p:grpSpPr>
          <p:grpSp>
            <p:nvGrpSpPr>
              <p:cNvPr id="41" name="Group 6"/>
              <p:cNvGrpSpPr>
                <a:grpSpLocks/>
              </p:cNvGrpSpPr>
              <p:nvPr/>
            </p:nvGrpSpPr>
            <p:grpSpPr bwMode="auto">
              <a:xfrm>
                <a:off x="182" y="2"/>
                <a:ext cx="130" cy="418"/>
                <a:chOff x="0" y="0"/>
                <a:chExt cx="130" cy="418"/>
              </a:xfrm>
            </p:grpSpPr>
            <p:sp>
              <p:nvSpPr>
                <p:cNvPr id="46"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47"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48"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42" name="Group 10"/>
              <p:cNvGrpSpPr>
                <a:grpSpLocks/>
              </p:cNvGrpSpPr>
              <p:nvPr/>
            </p:nvGrpSpPr>
            <p:grpSpPr bwMode="auto">
              <a:xfrm>
                <a:off x="0" y="0"/>
                <a:ext cx="130" cy="418"/>
                <a:chOff x="0" y="0"/>
                <a:chExt cx="130" cy="418"/>
              </a:xfrm>
            </p:grpSpPr>
            <p:sp>
              <p:nvSpPr>
                <p:cNvPr id="43"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44"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45"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30" name="Group 14"/>
            <p:cNvGrpSpPr>
              <a:grpSpLocks/>
            </p:cNvGrpSpPr>
            <p:nvPr/>
          </p:nvGrpSpPr>
          <p:grpSpPr bwMode="auto">
            <a:xfrm rot="5400000">
              <a:off x="1241" y="2931"/>
              <a:ext cx="312" cy="401"/>
              <a:chOff x="0" y="0"/>
              <a:chExt cx="312" cy="420"/>
            </a:xfrm>
          </p:grpSpPr>
          <p:grpSp>
            <p:nvGrpSpPr>
              <p:cNvPr id="33" name="Group 15"/>
              <p:cNvGrpSpPr>
                <a:grpSpLocks/>
              </p:cNvGrpSpPr>
              <p:nvPr/>
            </p:nvGrpSpPr>
            <p:grpSpPr bwMode="auto">
              <a:xfrm>
                <a:off x="182" y="2"/>
                <a:ext cx="130" cy="418"/>
                <a:chOff x="0" y="0"/>
                <a:chExt cx="130" cy="418"/>
              </a:xfrm>
            </p:grpSpPr>
            <p:sp>
              <p:nvSpPr>
                <p:cNvPr id="38"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9"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40"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34" name="Group 19"/>
              <p:cNvGrpSpPr>
                <a:grpSpLocks/>
              </p:cNvGrpSpPr>
              <p:nvPr/>
            </p:nvGrpSpPr>
            <p:grpSpPr bwMode="auto">
              <a:xfrm>
                <a:off x="0" y="0"/>
                <a:ext cx="130" cy="418"/>
                <a:chOff x="0" y="0"/>
                <a:chExt cx="130" cy="418"/>
              </a:xfrm>
            </p:grpSpPr>
            <p:sp>
              <p:nvSpPr>
                <p:cNvPr id="35"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36"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37"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31" name="Text Box 23"/>
            <p:cNvSpPr txBox="1">
              <a:spLocks noChangeArrowheads="1"/>
            </p:cNvSpPr>
            <p:nvPr/>
          </p:nvSpPr>
          <p:spPr bwMode="auto">
            <a:xfrm>
              <a:off x="655" y="1357"/>
              <a:ext cx="348" cy="1454"/>
            </a:xfrm>
            <a:prstGeom prst="rect">
              <a:avLst/>
            </a:prstGeom>
            <a:noFill/>
            <a:ln w="9525">
              <a:noFill/>
              <a:miter lim="800000"/>
              <a:headEnd/>
              <a:tailEnd/>
            </a:ln>
            <a:effectLst/>
          </p:spPr>
          <p:txBody>
            <a:bodyPr>
              <a:spAutoFit/>
            </a:bodyPr>
            <a:lstStyle/>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误</a:t>
              </a:r>
              <a:endParaRPr kumimoji="0" lang="en-US" altLang="zh-CN" sz="3600" b="1" dirty="0" smtClean="0">
                <a:solidFill>
                  <a:schemeClr val="accent2"/>
                </a:solidFill>
                <a:effectLst/>
                <a:latin typeface="Tahoma" pitchFamily="34" charset="0"/>
                <a:ea typeface="楷体_GB2312" pitchFamily="49" charset="-122"/>
              </a:endParaRPr>
            </a:p>
            <a:p>
              <a:pPr algn="ctr">
                <a:lnSpc>
                  <a:spcPct val="100000"/>
                </a:lnSpc>
                <a:spcBef>
                  <a:spcPct val="0"/>
                </a:spcBef>
                <a:buClrTx/>
                <a:buFontTx/>
                <a:buNone/>
              </a:pPr>
              <a:endParaRPr lang="en-US" altLang="zh-CN" sz="3600" b="1" dirty="0" smtClean="0">
                <a:solidFill>
                  <a:schemeClr val="accent2"/>
                </a:solidFill>
                <a:latin typeface="Tahoma" pitchFamily="34" charset="0"/>
                <a:ea typeface="楷体_GB2312" pitchFamily="49" charset="-122"/>
              </a:endParaRPr>
            </a:p>
            <a:p>
              <a:pPr algn="ctr">
                <a:lnSpc>
                  <a:spcPct val="100000"/>
                </a:lnSpc>
                <a:spcBef>
                  <a:spcPct val="0"/>
                </a:spcBef>
                <a:buClrTx/>
                <a:buFontTx/>
                <a:buNone/>
              </a:pPr>
              <a:endParaRPr kumimoji="0" lang="en-US" altLang="zh-CN" sz="3600" b="1" dirty="0" smtClean="0">
                <a:solidFill>
                  <a:schemeClr val="accent2"/>
                </a:solidFill>
                <a:effectLst/>
                <a:latin typeface="Tahoma" pitchFamily="34" charset="0"/>
                <a:ea typeface="楷体_GB2312" pitchFamily="49" charset="-122"/>
              </a:endParaRPr>
            </a:p>
            <a:p>
              <a:pPr algn="ctr">
                <a:lnSpc>
                  <a:spcPct val="100000"/>
                </a:lnSpc>
                <a:spcBef>
                  <a:spcPct val="0"/>
                </a:spcBef>
                <a:buClrTx/>
                <a:buFontTx/>
                <a:buNone/>
              </a:pPr>
              <a:r>
                <a:rPr kumimoji="0" lang="zh-CN" altLang="en-US" sz="3600" b="1" dirty="0" smtClean="0">
                  <a:solidFill>
                    <a:schemeClr val="accent2"/>
                  </a:solidFill>
                  <a:effectLst/>
                  <a:latin typeface="Tahoma" pitchFamily="34" charset="0"/>
                  <a:ea typeface="楷体_GB2312" pitchFamily="49" charset="-122"/>
                </a:rPr>
                <a:t>区</a:t>
              </a:r>
              <a:endParaRPr kumimoji="0" lang="zh-CN" altLang="en-US" sz="3600" b="1" dirty="0">
                <a:solidFill>
                  <a:schemeClr val="accent2"/>
                </a:solidFill>
                <a:effectLst/>
                <a:latin typeface="Tahoma" pitchFamily="34" charset="0"/>
                <a:ea typeface="楷体_GB2312" pitchFamily="49" charset="-122"/>
              </a:endParaRPr>
            </a:p>
          </p:txBody>
        </p:sp>
        <p:sp>
          <p:nvSpPr>
            <p:cNvPr id="32" name="Text Box 24"/>
            <p:cNvSpPr txBox="1">
              <a:spLocks noChangeArrowheads="1"/>
            </p:cNvSpPr>
            <p:nvPr/>
          </p:nvSpPr>
          <p:spPr bwMode="auto">
            <a:xfrm>
              <a:off x="1655" y="981"/>
              <a:ext cx="3395" cy="2889"/>
            </a:xfrm>
            <a:prstGeom prst="rect">
              <a:avLst/>
            </a:prstGeom>
            <a:noFill/>
            <a:ln w="9525">
              <a:noFill/>
              <a:miter lim="800000"/>
              <a:headEnd/>
              <a:tailEnd/>
            </a:ln>
            <a:effectLst/>
          </p:spPr>
          <p:txBody>
            <a:bodyPr wrap="square">
              <a:spAutoFit/>
            </a:bodyPr>
            <a:lstStyle/>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药品说明书里列举不良反应少的就是好药</a:t>
              </a:r>
              <a:endParaRPr lang="en-US" altLang="zh-CN" sz="2400" b="1" dirty="0" smtClean="0">
                <a:solidFill>
                  <a:srgbClr val="000066"/>
                </a:solidFill>
                <a:latin typeface="楷体_GB2312" pitchFamily="49" charset="-122"/>
                <a:ea typeface="楷体_GB2312" pitchFamily="49" charset="-122"/>
              </a:endParaRPr>
            </a:p>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看到药品说明书所罗列的不良反应后不敢用药</a:t>
              </a:r>
              <a:endParaRPr lang="en-US" altLang="zh-CN" sz="2400" b="1" dirty="0" smtClean="0">
                <a:solidFill>
                  <a:srgbClr val="000066"/>
                </a:solidFill>
                <a:latin typeface="楷体_GB2312" pitchFamily="49" charset="-122"/>
                <a:ea typeface="楷体_GB2312" pitchFamily="49" charset="-122"/>
              </a:endParaRPr>
            </a:p>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出现了药品不良反应后不敢上报</a:t>
              </a:r>
              <a:endParaRPr lang="en-US" altLang="zh-CN" sz="2400" b="1" dirty="0" smtClean="0">
                <a:solidFill>
                  <a:srgbClr val="000066"/>
                </a:solidFill>
                <a:latin typeface="楷体_GB2312" pitchFamily="49" charset="-122"/>
                <a:ea typeface="楷体_GB2312" pitchFamily="49" charset="-122"/>
              </a:endParaRPr>
            </a:p>
            <a:p>
              <a:pPr marL="457200" indent="-457200">
                <a:lnSpc>
                  <a:spcPct val="150000"/>
                </a:lnSpc>
                <a:spcBef>
                  <a:spcPct val="0"/>
                </a:spcBef>
                <a:buClrTx/>
                <a:buFont typeface="+mj-lt"/>
                <a:buAutoNum type="arabicPeriod"/>
              </a:pPr>
              <a:r>
                <a:rPr lang="zh-CN" altLang="en-US" sz="2400" b="1" dirty="0" smtClean="0">
                  <a:solidFill>
                    <a:srgbClr val="000066"/>
                  </a:solidFill>
                  <a:latin typeface="楷体_GB2312" pitchFamily="49" charset="-122"/>
                  <a:ea typeface="楷体_GB2312" pitchFamily="49" charset="-122"/>
                </a:rPr>
                <a:t>把</a:t>
              </a:r>
              <a:r>
                <a:rPr lang="en-US" altLang="zh-CN" sz="2400" b="1" dirty="0" smtClean="0">
                  <a:solidFill>
                    <a:srgbClr val="000066"/>
                  </a:solidFill>
                  <a:latin typeface="楷体_GB2312" pitchFamily="49" charset="-122"/>
                  <a:ea typeface="楷体_GB2312" pitchFamily="49" charset="-122"/>
                </a:rPr>
                <a:t>ADR</a:t>
              </a:r>
              <a:r>
                <a:rPr lang="zh-CN" altLang="en-US" sz="2400" b="1" dirty="0" smtClean="0">
                  <a:solidFill>
                    <a:srgbClr val="000066"/>
                  </a:solidFill>
                  <a:latin typeface="楷体_GB2312" pitchFamily="49" charset="-122"/>
                  <a:ea typeface="楷体_GB2312" pitchFamily="49" charset="-122"/>
                </a:rPr>
                <a:t>作为医疗纠纷的理由</a:t>
              </a:r>
              <a:endParaRPr lang="en-US" altLang="zh-CN" sz="2400" b="1" dirty="0" smtClean="0">
                <a:solidFill>
                  <a:srgbClr val="000066"/>
                </a:solidFill>
                <a:latin typeface="楷体_GB2312" pitchFamily="49" charset="-122"/>
                <a:ea typeface="楷体_GB2312" pitchFamily="49" charset="-122"/>
              </a:endParaRPr>
            </a:p>
            <a:p>
              <a:pPr marL="342900" indent="-342900">
                <a:spcBef>
                  <a:spcPct val="0"/>
                </a:spcBef>
                <a:buClrTx/>
                <a:buFontTx/>
                <a:buNone/>
              </a:pPr>
              <a:endParaRPr lang="en-US" altLang="zh-CN" sz="2400" b="1" dirty="0" smtClean="0">
                <a:solidFill>
                  <a:srgbClr val="000066"/>
                </a:solidFill>
                <a:latin typeface="楷体_GB2312" pitchFamily="49" charset="-122"/>
                <a:ea typeface="楷体_GB2312" pitchFamily="49" charset="-122"/>
              </a:endParaRPr>
            </a:p>
            <a:p>
              <a:pPr marL="342900" indent="-342900">
                <a:spcBef>
                  <a:spcPct val="0"/>
                </a:spcBef>
                <a:buClrTx/>
                <a:buFontTx/>
                <a:buNone/>
              </a:pPr>
              <a:endParaRPr lang="zh-CN" altLang="en-US" sz="2400" b="1" dirty="0" smtClean="0">
                <a:solidFill>
                  <a:srgbClr val="000066"/>
                </a:solidFill>
                <a:latin typeface="楷体_GB2312" pitchFamily="49" charset="-122"/>
                <a:ea typeface="楷体_GB2312" pitchFamily="49" charset="-122"/>
              </a:endParaRPr>
            </a:p>
            <a:p>
              <a:pPr marL="342900" indent="-342900">
                <a:spcBef>
                  <a:spcPct val="0"/>
                </a:spcBef>
                <a:buClrTx/>
                <a:buFontTx/>
                <a:buNone/>
              </a:pPr>
              <a:endParaRPr kumimoji="0" lang="en-US" altLang="zh-CN" sz="2800" b="1" dirty="0">
                <a:solidFill>
                  <a:schemeClr val="tx1"/>
                </a:solidFill>
                <a:effectLst/>
                <a:latin typeface="楷体_GB2312" pitchFamily="49" charset="-122"/>
                <a:ea typeface="楷体_GB2312" pitchFamily="49" charset="-122"/>
              </a:endParaRPr>
            </a:p>
          </p:txBody>
        </p:sp>
      </p:grpSp>
      <p:sp>
        <p:nvSpPr>
          <p:cNvPr id="51" name="Text Box 26"/>
          <p:cNvSpPr txBox="1">
            <a:spLocks noChangeArrowheads="1"/>
          </p:cNvSpPr>
          <p:nvPr/>
        </p:nvSpPr>
        <p:spPr bwMode="auto">
          <a:xfrm>
            <a:off x="1857356" y="357166"/>
            <a:ext cx="4878403" cy="579438"/>
          </a:xfrm>
          <a:prstGeom prst="rect">
            <a:avLst/>
          </a:prstGeom>
          <a:noFill/>
          <a:ln w="9525">
            <a:noFill/>
            <a:miter lim="800000"/>
            <a:headEnd/>
            <a:tailEnd/>
          </a:ln>
          <a:effectLst/>
        </p:spPr>
        <p:txBody>
          <a:bodyPr wrap="square">
            <a:spAutoFit/>
          </a:bodyPr>
          <a:lstStyle/>
          <a:p>
            <a:pPr>
              <a:lnSpc>
                <a:spcPct val="100000"/>
              </a:lnSpc>
              <a:spcBef>
                <a:spcPct val="80000"/>
              </a:spcBef>
              <a:buClrTx/>
              <a:buFontTx/>
              <a:buNone/>
            </a:pPr>
            <a:r>
              <a:rPr kumimoji="0" lang="zh-CN" altLang="en-US" sz="3200" b="1" dirty="0" smtClean="0">
                <a:solidFill>
                  <a:srgbClr val="006666"/>
                </a:solidFill>
                <a:effectLst/>
              </a:rPr>
              <a:t>药品不良反应</a:t>
            </a:r>
            <a:endParaRPr kumimoji="0" lang="zh-CN" altLang="en-US" sz="3200" b="1" dirty="0">
              <a:solidFill>
                <a:srgbClr val="006666"/>
              </a:solidFill>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684213" y="1484313"/>
            <a:ext cx="7772400" cy="1431925"/>
          </a:xfrm>
        </p:spPr>
        <p:txBody>
          <a:bodyPr/>
          <a:lstStyle/>
          <a:p>
            <a:r>
              <a:rPr lang="zh-CN" altLang="en-US" b="1" dirty="0" smtClean="0">
                <a:solidFill>
                  <a:schemeClr val="accent2"/>
                </a:solidFill>
                <a:ea typeface="华文中宋" pitchFamily="2" charset="-122"/>
              </a:rPr>
              <a:t>特殊</a:t>
            </a:r>
            <a:r>
              <a:rPr lang="zh-CN" altLang="en-US" b="1" dirty="0">
                <a:solidFill>
                  <a:schemeClr val="accent2"/>
                </a:solidFill>
                <a:ea typeface="华文中宋" pitchFamily="2" charset="-122"/>
              </a:rPr>
              <a:t>人群的安全用药问题</a:t>
            </a:r>
          </a:p>
        </p:txBody>
      </p:sp>
      <p:sp>
        <p:nvSpPr>
          <p:cNvPr id="339971" name="Rectangle 3"/>
          <p:cNvSpPr>
            <a:spLocks noGrp="1" noChangeArrowheads="1"/>
          </p:cNvSpPr>
          <p:nvPr>
            <p:ph type="body" idx="1"/>
          </p:nvPr>
        </p:nvSpPr>
        <p:spPr>
          <a:xfrm>
            <a:off x="611188" y="3789363"/>
            <a:ext cx="7772400" cy="504825"/>
          </a:xfrm>
        </p:spPr>
        <p:txBody>
          <a:bodyPr/>
          <a:lstStyle/>
          <a:p>
            <a:pPr>
              <a:lnSpc>
                <a:spcPct val="90000"/>
              </a:lnSpc>
              <a:buFontTx/>
              <a:buNone/>
            </a:pPr>
            <a:endParaRPr lang="zh-CN" altLang="zh-CN" sz="2800"/>
          </a:p>
        </p:txBody>
      </p:sp>
      <p:pic>
        <p:nvPicPr>
          <p:cNvPr id="339972" name="Picture 4" descr="lin-1_small"/>
          <p:cNvPicPr>
            <a:picLocks noChangeAspect="1" noChangeArrowheads="1"/>
          </p:cNvPicPr>
          <p:nvPr/>
        </p:nvPicPr>
        <p:blipFill>
          <a:blip r:embed="rId2" cstate="print"/>
          <a:srcRect/>
          <a:stretch>
            <a:fillRect/>
          </a:stretch>
        </p:blipFill>
        <p:spPr bwMode="auto">
          <a:xfrm>
            <a:off x="3203575" y="3141663"/>
            <a:ext cx="2339975" cy="1754187"/>
          </a:xfrm>
          <a:prstGeom prst="rect">
            <a:avLst/>
          </a:prstGeom>
          <a:noFill/>
          <a:ln w="9525">
            <a:noFill/>
            <a:miter lim="800000"/>
            <a:headEnd/>
            <a:tailEnd/>
          </a:ln>
        </p:spPr>
      </p:pic>
      <p:pic>
        <p:nvPicPr>
          <p:cNvPr id="339973" name="Picture 5" descr="lin-1_small"/>
          <p:cNvPicPr>
            <a:picLocks noChangeAspect="1" noChangeArrowheads="1"/>
          </p:cNvPicPr>
          <p:nvPr/>
        </p:nvPicPr>
        <p:blipFill>
          <a:blip r:embed="rId2" cstate="print"/>
          <a:srcRect/>
          <a:stretch>
            <a:fillRect/>
          </a:stretch>
        </p:blipFill>
        <p:spPr bwMode="auto">
          <a:xfrm>
            <a:off x="5580063" y="3141663"/>
            <a:ext cx="2339975" cy="1754187"/>
          </a:xfrm>
          <a:prstGeom prst="rect">
            <a:avLst/>
          </a:prstGeom>
          <a:noFill/>
          <a:ln w="9525">
            <a:noFill/>
            <a:miter lim="800000"/>
            <a:headEnd/>
            <a:tailEnd/>
          </a:ln>
        </p:spPr>
      </p:pic>
      <p:pic>
        <p:nvPicPr>
          <p:cNvPr id="339974" name="Picture 6" descr="lin-1_small"/>
          <p:cNvPicPr>
            <a:picLocks noChangeAspect="1" noChangeArrowheads="1"/>
          </p:cNvPicPr>
          <p:nvPr/>
        </p:nvPicPr>
        <p:blipFill>
          <a:blip r:embed="rId2" cstate="print"/>
          <a:srcRect/>
          <a:stretch>
            <a:fillRect/>
          </a:stretch>
        </p:blipFill>
        <p:spPr bwMode="auto">
          <a:xfrm>
            <a:off x="827088" y="3141663"/>
            <a:ext cx="2339975" cy="175418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2434" name="Picture 2" descr="老年护理的使命"/>
          <p:cNvPicPr>
            <a:picLocks noChangeAspect="1" noChangeArrowheads="1"/>
          </p:cNvPicPr>
          <p:nvPr/>
        </p:nvPicPr>
        <p:blipFill>
          <a:blip r:embed="rId2" cstate="print"/>
          <a:srcRect/>
          <a:stretch>
            <a:fillRect/>
          </a:stretch>
        </p:blipFill>
        <p:spPr bwMode="auto">
          <a:xfrm>
            <a:off x="0" y="-41275"/>
            <a:ext cx="9144000" cy="628967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p_image002"/>
          <p:cNvPicPr>
            <a:picLocks noChangeAspect="1" noChangeArrowheads="1"/>
          </p:cNvPicPr>
          <p:nvPr/>
        </p:nvPicPr>
        <p:blipFill>
          <a:blip r:embed="rId2" cstate="print"/>
          <a:srcRect/>
          <a:stretch>
            <a:fillRect/>
          </a:stretch>
        </p:blipFill>
        <p:spPr bwMode="auto">
          <a:xfrm>
            <a:off x="857224" y="1928802"/>
            <a:ext cx="6985000" cy="4179888"/>
          </a:xfrm>
          <a:prstGeom prst="rect">
            <a:avLst/>
          </a:prstGeom>
          <a:noFill/>
          <a:ln w="9525">
            <a:noFill/>
            <a:miter lim="800000"/>
            <a:headEnd/>
            <a:tailEnd/>
          </a:ln>
        </p:spPr>
      </p:pic>
      <p:sp>
        <p:nvSpPr>
          <p:cNvPr id="5" name="AutoShape 13"/>
          <p:cNvSpPr>
            <a:spLocks noChangeArrowheads="1"/>
          </p:cNvSpPr>
          <p:nvPr/>
        </p:nvSpPr>
        <p:spPr bwMode="auto">
          <a:xfrm>
            <a:off x="4429124" y="214290"/>
            <a:ext cx="3395663" cy="2808288"/>
          </a:xfrm>
          <a:prstGeom prst="irregularSeal1">
            <a:avLst/>
          </a:prstGeom>
          <a:gradFill rotWithShape="1">
            <a:gsLst>
              <a:gs pos="0">
                <a:srgbClr val="000082"/>
              </a:gs>
              <a:gs pos="30000">
                <a:srgbClr val="66008F">
                  <a:alpha val="85000"/>
                </a:srgbClr>
              </a:gs>
              <a:gs pos="64999">
                <a:srgbClr val="BA0066">
                  <a:alpha val="67501"/>
                </a:srgbClr>
              </a:gs>
              <a:gs pos="89999">
                <a:srgbClr val="FF0000">
                  <a:alpha val="55001"/>
                </a:srgbClr>
              </a:gs>
              <a:gs pos="100000">
                <a:srgbClr val="FF8200">
                  <a:alpha val="50000"/>
                </a:srgbClr>
              </a:gs>
            </a:gsLst>
            <a:lin ang="5400000" scaled="1"/>
          </a:gradFill>
          <a:ln w="12700" algn="ctr">
            <a:solidFill>
              <a:srgbClr val="3333CC"/>
            </a:solidFill>
            <a:miter lim="800000"/>
            <a:headEnd/>
            <a:tailEnd/>
          </a:ln>
          <a:effectLst>
            <a:outerShdw dist="45791" dir="2021404" algn="ctr" rotWithShape="0">
              <a:srgbClr val="9999FF"/>
            </a:outerShdw>
          </a:effectLst>
        </p:spPr>
        <p:txBody>
          <a:bodyPr wrap="none" anchor="ctr"/>
          <a:lstStyle/>
          <a:p>
            <a:pPr marL="342900" indent="-342900">
              <a:buFont typeface="Times New Roman" pitchFamily="18" charset="0"/>
              <a:buNone/>
              <a:defRPr/>
            </a:pPr>
            <a:r>
              <a:rPr lang="zh-CN" altLang="en-US" sz="4400" b="1" dirty="0">
                <a:solidFill>
                  <a:srgbClr val="FFFF00"/>
                </a:solidFill>
                <a:latin typeface="幼圆" pitchFamily="49" charset="-122"/>
                <a:ea typeface="幼圆" pitchFamily="49" charset="-122"/>
                <a:cs typeface="Arial" charset="0"/>
              </a:rPr>
              <a:t>灾难！</a:t>
            </a:r>
          </a:p>
        </p:txBody>
      </p:sp>
      <p:sp>
        <p:nvSpPr>
          <p:cNvPr id="6" name="Rectangle 4"/>
          <p:cNvSpPr txBox="1">
            <a:spLocks noChangeArrowheads="1"/>
          </p:cNvSpPr>
          <p:nvPr/>
        </p:nvSpPr>
        <p:spPr>
          <a:xfrm>
            <a:off x="285720" y="214290"/>
            <a:ext cx="7775575" cy="863600"/>
          </a:xfrm>
          <a:prstGeom prst="rect">
            <a:avLst/>
          </a:prstGeom>
          <a:noFill/>
          <a:ln/>
        </p:spPr>
        <p:txBody>
          <a:bodyPr/>
          <a:lstStyle/>
          <a:p>
            <a:pPr marL="342900" indent="-342900">
              <a:spcBef>
                <a:spcPct val="20000"/>
              </a:spcBef>
              <a:buClr>
                <a:srgbClr val="FF6600"/>
              </a:buClr>
              <a:defRPr/>
            </a:pPr>
            <a:r>
              <a:rPr lang="zh-CN" altLang="en-US" sz="2800" b="1" kern="0" dirty="0">
                <a:latin typeface="幼圆" pitchFamily="49" charset="-122"/>
                <a:ea typeface="幼圆" pitchFamily="49" charset="-122"/>
              </a:rPr>
              <a:t>被称为</a:t>
            </a:r>
            <a:r>
              <a:rPr lang="en-US" altLang="zh-CN" sz="2800" b="1" kern="0" dirty="0">
                <a:latin typeface="幼圆" pitchFamily="49" charset="-122"/>
                <a:ea typeface="幼圆" pitchFamily="49" charset="-122"/>
              </a:rPr>
              <a:t>20</a:t>
            </a:r>
            <a:r>
              <a:rPr lang="zh-CN" altLang="en-US" sz="2800" b="1" kern="0" dirty="0">
                <a:latin typeface="幼圆" pitchFamily="49" charset="-122"/>
                <a:ea typeface="幼圆" pitchFamily="49" charset="-122"/>
              </a:rPr>
              <a:t>世纪最大的药物</a:t>
            </a:r>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971600" y="1556792"/>
            <a:ext cx="7200800" cy="4421087"/>
          </a:xfrm>
        </p:spPr>
        <p:txBody>
          <a:bodyPr/>
          <a:lstStyle/>
          <a:p>
            <a:pPr marL="342900" lvl="1" indent="-342900">
              <a:lnSpc>
                <a:spcPct val="150000"/>
              </a:lnSpc>
              <a:buClr>
                <a:srgbClr val="FF0000"/>
              </a:buClr>
              <a:buFont typeface="Wingdings" pitchFamily="2" charset="2"/>
              <a:buChar char="p"/>
            </a:pPr>
            <a:r>
              <a:rPr lang="zh-CN" altLang="en-US" dirty="0" smtClean="0">
                <a:solidFill>
                  <a:srgbClr val="006600"/>
                </a:solidFill>
                <a:latin typeface="楷体_GB2312" pitchFamily="49" charset="-122"/>
                <a:ea typeface="楷体_GB2312" pitchFamily="49" charset="-122"/>
              </a:rPr>
              <a:t>老年人随着年龄的增长，会伴有相应的器官、组织结构的退化，生理、生化功能的减退，自稳机制的下降等。</a:t>
            </a:r>
            <a:endParaRPr lang="en-US" altLang="zh-CN" dirty="0" smtClean="0">
              <a:solidFill>
                <a:srgbClr val="006600"/>
              </a:solidFill>
              <a:latin typeface="楷体_GB2312" pitchFamily="49" charset="-122"/>
              <a:ea typeface="楷体_GB2312" pitchFamily="49" charset="-122"/>
            </a:endParaRPr>
          </a:p>
          <a:p>
            <a:pPr marL="342900" lvl="1" indent="-342900">
              <a:lnSpc>
                <a:spcPct val="150000"/>
              </a:lnSpc>
              <a:buClr>
                <a:srgbClr val="FF0000"/>
              </a:buClr>
              <a:buFont typeface="Wingdings" pitchFamily="2" charset="2"/>
              <a:buChar char="p"/>
            </a:pPr>
            <a:r>
              <a:rPr lang="zh-CN" altLang="en-US" dirty="0" smtClean="0">
                <a:solidFill>
                  <a:srgbClr val="006600"/>
                </a:solidFill>
                <a:latin typeface="楷体_GB2312" pitchFamily="49" charset="-122"/>
                <a:ea typeface="楷体_GB2312" pitchFamily="49" charset="-122"/>
              </a:rPr>
              <a:t>老年人患病多呈慢性经过，且往往患有多种疾病，用药时间长，用药品种多，不良反应发生率高。</a:t>
            </a:r>
            <a:endParaRPr lang="en-US" altLang="zh-CN" dirty="0" smtClean="0">
              <a:solidFill>
                <a:srgbClr val="006600"/>
              </a:solidFill>
              <a:latin typeface="楷体_GB2312" pitchFamily="49" charset="-122"/>
              <a:ea typeface="楷体_GB2312" pitchFamily="49" charset="-122"/>
            </a:endParaRPr>
          </a:p>
          <a:p>
            <a:pPr marL="342900" lvl="1" indent="-342900">
              <a:lnSpc>
                <a:spcPct val="150000"/>
              </a:lnSpc>
              <a:buClr>
                <a:srgbClr val="FF0000"/>
              </a:buClr>
              <a:buFont typeface="Wingdings" pitchFamily="2" charset="2"/>
              <a:buChar char="p"/>
            </a:pPr>
            <a:r>
              <a:rPr lang="zh-CN" altLang="en-US" dirty="0" smtClean="0">
                <a:solidFill>
                  <a:srgbClr val="006600"/>
                </a:solidFill>
                <a:latin typeface="楷体_GB2312" pitchFamily="49" charset="-122"/>
                <a:ea typeface="楷体_GB2312" pitchFamily="49" charset="-122"/>
              </a:rPr>
              <a:t>以上诸因素使得老年人的药物治疗具有一定的特殊性。</a:t>
            </a:r>
            <a:endParaRPr lang="zh-CN" altLang="en-US" dirty="0"/>
          </a:p>
        </p:txBody>
      </p:sp>
      <p:sp>
        <p:nvSpPr>
          <p:cNvPr id="3" name="标题 2"/>
          <p:cNvSpPr>
            <a:spLocks noGrp="1"/>
          </p:cNvSpPr>
          <p:nvPr>
            <p:ph type="title"/>
          </p:nvPr>
        </p:nvSpPr>
        <p:spPr/>
        <p:txBody>
          <a:bodyPr/>
          <a:lstStyle/>
          <a:p>
            <a:endParaRPr lang="zh-CN" altLang="en-US"/>
          </a:p>
        </p:txBody>
      </p:sp>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4482" name="Picture 2" descr="2003111722523675570"/>
          <p:cNvPicPr>
            <a:picLocks noChangeAspect="1" noChangeArrowheads="1"/>
          </p:cNvPicPr>
          <p:nvPr/>
        </p:nvPicPr>
        <p:blipFill>
          <a:blip r:embed="rId2" cstate="print">
            <a:clrChange>
              <a:clrFrom>
                <a:srgbClr val="FFFFFF"/>
              </a:clrFrom>
              <a:clrTo>
                <a:srgbClr val="FFFFFF">
                  <a:alpha val="0"/>
                </a:srgbClr>
              </a:clrTo>
            </a:clrChange>
          </a:blip>
          <a:srcRect l="72472" r="-8105"/>
          <a:stretch>
            <a:fillRect/>
          </a:stretch>
        </p:blipFill>
        <p:spPr bwMode="auto">
          <a:xfrm>
            <a:off x="4356100" y="1700213"/>
            <a:ext cx="4787900" cy="4897437"/>
          </a:xfrm>
          <a:prstGeom prst="rect">
            <a:avLst/>
          </a:prstGeom>
          <a:noFill/>
        </p:spPr>
      </p:pic>
      <p:sp>
        <p:nvSpPr>
          <p:cNvPr id="404483" name="Rectangle 3"/>
          <p:cNvSpPr>
            <a:spLocks noGrp="1" noChangeArrowheads="1"/>
          </p:cNvSpPr>
          <p:nvPr>
            <p:ph type="body" idx="4294967295"/>
          </p:nvPr>
        </p:nvSpPr>
        <p:spPr>
          <a:xfrm>
            <a:off x="1258888" y="1989138"/>
            <a:ext cx="1296987" cy="3389312"/>
          </a:xfrm>
        </p:spPr>
        <p:txBody>
          <a:bodyPr/>
          <a:lstStyle/>
          <a:p>
            <a:pPr>
              <a:buFontTx/>
              <a:buNone/>
            </a:pPr>
            <a:r>
              <a:rPr lang="zh-CN" altLang="en-US" sz="4000" b="1">
                <a:latin typeface="黑体" pitchFamily="2" charset="-122"/>
                <a:ea typeface="黑体" pitchFamily="2" charset="-122"/>
              </a:rPr>
              <a:t>吸收  </a:t>
            </a:r>
          </a:p>
          <a:p>
            <a:pPr>
              <a:buFontTx/>
              <a:buNone/>
            </a:pPr>
            <a:r>
              <a:rPr lang="zh-CN" altLang="en-US" sz="4000" b="1">
                <a:solidFill>
                  <a:schemeClr val="accent2"/>
                </a:solidFill>
                <a:latin typeface="黑体" pitchFamily="2" charset="-122"/>
                <a:ea typeface="黑体" pitchFamily="2" charset="-122"/>
              </a:rPr>
              <a:t>分布</a:t>
            </a:r>
          </a:p>
          <a:p>
            <a:pPr>
              <a:buFontTx/>
              <a:buNone/>
            </a:pPr>
            <a:r>
              <a:rPr lang="zh-CN" altLang="en-US" sz="4000" b="1">
                <a:solidFill>
                  <a:srgbClr val="006600"/>
                </a:solidFill>
                <a:latin typeface="黑体" pitchFamily="2" charset="-122"/>
                <a:ea typeface="黑体" pitchFamily="2" charset="-122"/>
              </a:rPr>
              <a:t>代谢</a:t>
            </a:r>
          </a:p>
          <a:p>
            <a:pPr>
              <a:buFontTx/>
              <a:buNone/>
            </a:pPr>
            <a:r>
              <a:rPr lang="zh-CN" altLang="en-US" sz="4000" b="1">
                <a:solidFill>
                  <a:srgbClr val="996633"/>
                </a:solidFill>
                <a:latin typeface="黑体" pitchFamily="2" charset="-122"/>
                <a:ea typeface="黑体" pitchFamily="2" charset="-122"/>
              </a:rPr>
              <a:t>排泄</a:t>
            </a:r>
          </a:p>
        </p:txBody>
      </p:sp>
      <p:pic>
        <p:nvPicPr>
          <p:cNvPr id="404484" name="Picture 4" descr="516A7A1494957B814C2A0E50BF7C569B"/>
          <p:cNvPicPr>
            <a:picLocks noChangeAspect="1" noChangeArrowheads="1"/>
          </p:cNvPicPr>
          <p:nvPr/>
        </p:nvPicPr>
        <p:blipFill>
          <a:blip r:embed="rId3" cstate="print"/>
          <a:srcRect l="80280" t="66505" r="3215" b="16991"/>
          <a:stretch>
            <a:fillRect/>
          </a:stretch>
        </p:blipFill>
        <p:spPr bwMode="auto">
          <a:xfrm>
            <a:off x="8101013" y="5734050"/>
            <a:ext cx="431800" cy="574675"/>
          </a:xfrm>
          <a:prstGeom prst="rect">
            <a:avLst/>
          </a:prstGeom>
          <a:noFill/>
        </p:spPr>
      </p:pic>
      <p:pic>
        <p:nvPicPr>
          <p:cNvPr id="404485" name="Picture 5" descr="0004"/>
          <p:cNvPicPr>
            <a:picLocks noChangeAspect="1" noChangeArrowheads="1" noCrop="1"/>
          </p:cNvPicPr>
          <p:nvPr/>
        </p:nvPicPr>
        <p:blipFill>
          <a:blip r:embed="rId4" cstate="print"/>
          <a:srcRect/>
          <a:stretch>
            <a:fillRect/>
          </a:stretch>
        </p:blipFill>
        <p:spPr bwMode="auto">
          <a:xfrm>
            <a:off x="7019925" y="1268413"/>
            <a:ext cx="1800225" cy="592137"/>
          </a:xfrm>
          <a:prstGeom prst="rect">
            <a:avLst/>
          </a:prstGeom>
          <a:noFill/>
        </p:spPr>
      </p:pic>
      <p:pic>
        <p:nvPicPr>
          <p:cNvPr id="404486" name="Picture 6" descr="neike1013"/>
          <p:cNvPicPr>
            <a:picLocks noChangeAspect="1" noChangeArrowheads="1"/>
          </p:cNvPicPr>
          <p:nvPr/>
        </p:nvPicPr>
        <p:blipFill>
          <a:blip r:embed="rId5" cstate="print">
            <a:clrChange>
              <a:clrFrom>
                <a:srgbClr val="FFFFFF"/>
              </a:clrFrom>
              <a:clrTo>
                <a:srgbClr val="FFFFFF">
                  <a:alpha val="0"/>
                </a:srgbClr>
              </a:clrTo>
            </a:clrChange>
          </a:blip>
          <a:srcRect l="68042" r="-3958" b="33855"/>
          <a:stretch>
            <a:fillRect/>
          </a:stretch>
        </p:blipFill>
        <p:spPr bwMode="auto">
          <a:xfrm rot="1243282">
            <a:off x="5795963" y="3860800"/>
            <a:ext cx="1584325" cy="2305050"/>
          </a:xfrm>
          <a:prstGeom prst="rect">
            <a:avLst/>
          </a:prstGeom>
          <a:noFill/>
          <a:ln w="9525">
            <a:noFill/>
            <a:miter lim="800000"/>
            <a:headEnd/>
            <a:tailEnd/>
          </a:ln>
        </p:spPr>
      </p:pic>
      <p:pic>
        <p:nvPicPr>
          <p:cNvPr id="404487" name="Picture 7" descr="neike1340_s"/>
          <p:cNvPicPr>
            <a:picLocks noChangeAspect="1" noChangeArrowheads="1"/>
          </p:cNvPicPr>
          <p:nvPr/>
        </p:nvPicPr>
        <p:blipFill>
          <a:blip r:embed="rId6" cstate="print">
            <a:clrChange>
              <a:clrFrom>
                <a:srgbClr val="FFFDFE"/>
              </a:clrFrom>
              <a:clrTo>
                <a:srgbClr val="FFFDFE">
                  <a:alpha val="0"/>
                </a:srgbClr>
              </a:clrTo>
            </a:clrChange>
          </a:blip>
          <a:srcRect l="2960" t="10284" r="9424" b="11343"/>
          <a:stretch>
            <a:fillRect/>
          </a:stretch>
        </p:blipFill>
        <p:spPr bwMode="auto">
          <a:xfrm>
            <a:off x="4643438" y="3500438"/>
            <a:ext cx="2665412" cy="1150937"/>
          </a:xfrm>
          <a:prstGeom prst="rect">
            <a:avLst/>
          </a:prstGeom>
          <a:noFill/>
        </p:spPr>
      </p:pic>
      <p:pic>
        <p:nvPicPr>
          <p:cNvPr id="404488" name="Picture 8" descr="2003111722523675570"/>
          <p:cNvPicPr>
            <a:picLocks noChangeAspect="1" noChangeArrowheads="1"/>
          </p:cNvPicPr>
          <p:nvPr/>
        </p:nvPicPr>
        <p:blipFill>
          <a:blip r:embed="rId2" cstate="print">
            <a:clrChange>
              <a:clrFrom>
                <a:srgbClr val="FFFFFF"/>
              </a:clrFrom>
              <a:clrTo>
                <a:srgbClr val="FFFFFF">
                  <a:alpha val="0"/>
                </a:srgbClr>
              </a:clrTo>
            </a:clrChange>
          </a:blip>
          <a:srcRect l="32733" t="34642" r="48775" b="30717"/>
          <a:stretch>
            <a:fillRect/>
          </a:stretch>
        </p:blipFill>
        <p:spPr bwMode="auto">
          <a:xfrm>
            <a:off x="3276600" y="1773238"/>
            <a:ext cx="4319588" cy="2087562"/>
          </a:xfrm>
          <a:prstGeom prst="rect">
            <a:avLst/>
          </a:prstGeom>
          <a:noFill/>
        </p:spPr>
      </p:pic>
      <p:sp>
        <p:nvSpPr>
          <p:cNvPr id="404489" name="Rectangle 9"/>
          <p:cNvSpPr>
            <a:spLocks noChangeArrowheads="1"/>
          </p:cNvSpPr>
          <p:nvPr/>
        </p:nvSpPr>
        <p:spPr bwMode="auto">
          <a:xfrm>
            <a:off x="1043608" y="332656"/>
            <a:ext cx="4339650" cy="646331"/>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kumimoji="0" lang="zh-CN" altLang="en-US" sz="3600" b="1" dirty="0">
                <a:solidFill>
                  <a:schemeClr val="accent2"/>
                </a:solidFill>
                <a:effectLst>
                  <a:outerShdw blurRad="38100" dist="38100" dir="2700000" algn="tl">
                    <a:srgbClr val="C0C0C0"/>
                  </a:outerShdw>
                </a:effectLst>
                <a:latin typeface="Arial" charset="0"/>
                <a:ea typeface="幼圆" pitchFamily="49" charset="-122"/>
              </a:rPr>
              <a:t>老年药代动力学特点</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5506" name="Rectangle 2"/>
          <p:cNvSpPr>
            <a:spLocks noGrp="1" noChangeArrowheads="1"/>
          </p:cNvSpPr>
          <p:nvPr>
            <p:ph type="body" idx="4294967295"/>
          </p:nvPr>
        </p:nvSpPr>
        <p:spPr>
          <a:xfrm>
            <a:off x="755576" y="1772816"/>
            <a:ext cx="6551612" cy="3744416"/>
          </a:xfrm>
        </p:spPr>
        <p:txBody>
          <a:bodyPr/>
          <a:lstStyle/>
          <a:p>
            <a:pPr>
              <a:lnSpc>
                <a:spcPct val="140000"/>
              </a:lnSpc>
            </a:pPr>
            <a:r>
              <a:rPr lang="zh-CN" altLang="en-US" b="1" dirty="0">
                <a:latin typeface="黑体" pitchFamily="2" charset="-122"/>
                <a:ea typeface="黑体" pitchFamily="2" charset="-122"/>
              </a:rPr>
              <a:t>胃粘膜萎缩胃酸分泌减少</a:t>
            </a:r>
          </a:p>
          <a:p>
            <a:pPr>
              <a:lnSpc>
                <a:spcPct val="140000"/>
              </a:lnSpc>
            </a:pPr>
            <a:r>
              <a:rPr lang="zh-CN" altLang="en-US" b="1" dirty="0">
                <a:latin typeface="黑体" pitchFamily="2" charset="-122"/>
                <a:ea typeface="黑体" pitchFamily="2" charset="-122"/>
              </a:rPr>
              <a:t>胃肠道排空速度减慢</a:t>
            </a:r>
          </a:p>
          <a:p>
            <a:pPr>
              <a:lnSpc>
                <a:spcPct val="140000"/>
              </a:lnSpc>
            </a:pPr>
            <a:r>
              <a:rPr lang="zh-CN" altLang="en-US" b="1" dirty="0">
                <a:latin typeface="黑体" pitchFamily="2" charset="-122"/>
                <a:ea typeface="黑体" pitchFamily="2" charset="-122"/>
              </a:rPr>
              <a:t>胃肠动脉硬化血运减少</a:t>
            </a:r>
          </a:p>
          <a:p>
            <a:pPr>
              <a:lnSpc>
                <a:spcPct val="140000"/>
              </a:lnSpc>
            </a:pPr>
            <a:r>
              <a:rPr lang="zh-CN" altLang="en-US" b="1" dirty="0" smtClean="0">
                <a:latin typeface="黑体" pitchFamily="2" charset="-122"/>
                <a:ea typeface="黑体" pitchFamily="2" charset="-122"/>
              </a:rPr>
              <a:t>胆汁</a:t>
            </a:r>
            <a:r>
              <a:rPr lang="zh-CN" altLang="en-US" b="1" dirty="0">
                <a:latin typeface="黑体" pitchFamily="2" charset="-122"/>
                <a:ea typeface="黑体" pitchFamily="2" charset="-122"/>
              </a:rPr>
              <a:t>和消化酶分泌减少</a:t>
            </a:r>
          </a:p>
        </p:txBody>
      </p:sp>
      <p:pic>
        <p:nvPicPr>
          <p:cNvPr id="405507" name="Picture 3" descr="516A7A1494957B814C2A0E50BF7C569B"/>
          <p:cNvPicPr>
            <a:picLocks noChangeAspect="1" noChangeArrowheads="1"/>
          </p:cNvPicPr>
          <p:nvPr/>
        </p:nvPicPr>
        <p:blipFill>
          <a:blip r:embed="rId2" cstate="print"/>
          <a:srcRect l="80280" t="66505" r="3215" b="16991"/>
          <a:stretch>
            <a:fillRect/>
          </a:stretch>
        </p:blipFill>
        <p:spPr bwMode="auto">
          <a:xfrm>
            <a:off x="8101013" y="5734050"/>
            <a:ext cx="431800" cy="574675"/>
          </a:xfrm>
          <a:prstGeom prst="rect">
            <a:avLst/>
          </a:prstGeom>
          <a:noFill/>
        </p:spPr>
      </p:pic>
      <p:pic>
        <p:nvPicPr>
          <p:cNvPr id="405508" name="Picture 4" descr="0004"/>
          <p:cNvPicPr>
            <a:picLocks noChangeAspect="1" noChangeArrowheads="1" noCrop="1"/>
          </p:cNvPicPr>
          <p:nvPr/>
        </p:nvPicPr>
        <p:blipFill>
          <a:blip r:embed="rId3" cstate="print"/>
          <a:srcRect/>
          <a:stretch>
            <a:fillRect/>
          </a:stretch>
        </p:blipFill>
        <p:spPr bwMode="auto">
          <a:xfrm>
            <a:off x="7019925" y="692150"/>
            <a:ext cx="1800225" cy="592138"/>
          </a:xfrm>
          <a:prstGeom prst="rect">
            <a:avLst/>
          </a:prstGeom>
          <a:noFill/>
        </p:spPr>
      </p:pic>
      <p:pic>
        <p:nvPicPr>
          <p:cNvPr id="405509" name="Picture 5" descr="2003111722523675570"/>
          <p:cNvPicPr>
            <a:picLocks noChangeAspect="1" noChangeArrowheads="1"/>
          </p:cNvPicPr>
          <p:nvPr/>
        </p:nvPicPr>
        <p:blipFill>
          <a:blip r:embed="rId4" cstate="print">
            <a:clrChange>
              <a:clrFrom>
                <a:srgbClr val="FFFFFF"/>
              </a:clrFrom>
              <a:clrTo>
                <a:srgbClr val="FFFFFF">
                  <a:alpha val="0"/>
                </a:srgbClr>
              </a:clrTo>
            </a:clrChange>
          </a:blip>
          <a:srcRect l="35025" t="-1756" r="27988" b="22047"/>
          <a:stretch>
            <a:fillRect/>
          </a:stretch>
        </p:blipFill>
        <p:spPr bwMode="auto">
          <a:xfrm>
            <a:off x="5830888" y="1196975"/>
            <a:ext cx="3313112" cy="5040313"/>
          </a:xfrm>
          <a:prstGeom prst="rect">
            <a:avLst/>
          </a:prstGeom>
          <a:noFill/>
        </p:spPr>
      </p:pic>
      <p:pic>
        <p:nvPicPr>
          <p:cNvPr id="405510" name="Picture 6" descr="2003111722523675570"/>
          <p:cNvPicPr>
            <a:picLocks noChangeAspect="1" noChangeArrowheads="1"/>
          </p:cNvPicPr>
          <p:nvPr/>
        </p:nvPicPr>
        <p:blipFill>
          <a:blip r:embed="rId4" cstate="print">
            <a:clrChange>
              <a:clrFrom>
                <a:srgbClr val="FFFFFF"/>
              </a:clrFrom>
              <a:clrTo>
                <a:srgbClr val="FFFFFF">
                  <a:alpha val="0"/>
                </a:srgbClr>
              </a:clrTo>
            </a:clrChange>
          </a:blip>
          <a:srcRect r="68387" b="79671"/>
          <a:stretch>
            <a:fillRect/>
          </a:stretch>
        </p:blipFill>
        <p:spPr bwMode="auto">
          <a:xfrm>
            <a:off x="5940425" y="5157788"/>
            <a:ext cx="865188" cy="863600"/>
          </a:xfrm>
          <a:prstGeom prst="rect">
            <a:avLst/>
          </a:prstGeom>
          <a:noFill/>
        </p:spPr>
      </p:pic>
      <p:sp>
        <p:nvSpPr>
          <p:cNvPr id="405511" name="Rectangle 7"/>
          <p:cNvSpPr>
            <a:spLocks noChangeArrowheads="1"/>
          </p:cNvSpPr>
          <p:nvPr/>
        </p:nvSpPr>
        <p:spPr bwMode="auto">
          <a:xfrm>
            <a:off x="2484438" y="333375"/>
            <a:ext cx="2375594" cy="904863"/>
          </a:xfrm>
          <a:prstGeom prst="rect">
            <a:avLst/>
          </a:prstGeom>
          <a:solidFill>
            <a:schemeClr val="bg1"/>
          </a:solidFill>
          <a:ln w="9525" algn="ctr">
            <a:noFill/>
            <a:miter lim="800000"/>
            <a:headEnd/>
            <a:tailEnd/>
          </a:ln>
          <a:effectLst/>
        </p:spPr>
        <p:txBody>
          <a:bodyPr wrap="square">
            <a:spAutoFit/>
          </a:bodyPr>
          <a:lstStyle/>
          <a:p>
            <a:pPr algn="ctr">
              <a:lnSpc>
                <a:spcPct val="110000"/>
              </a:lnSpc>
              <a:spcBef>
                <a:spcPct val="0"/>
              </a:spcBef>
            </a:pPr>
            <a:r>
              <a:rPr lang="zh-CN" altLang="en-US" sz="4800" b="1" dirty="0" smtClean="0">
                <a:solidFill>
                  <a:srgbClr val="006600"/>
                </a:solidFill>
                <a:latin typeface="Arial" charset="0"/>
                <a:ea typeface="黑体" pitchFamily="2" charset="-122"/>
                <a:cs typeface="+mj-cs"/>
              </a:rPr>
              <a:t>吸  收</a:t>
            </a:r>
            <a:endParaRPr lang="zh-CN" altLang="en-US" sz="4800" b="1" dirty="0">
              <a:solidFill>
                <a:srgbClr val="006600"/>
              </a:solidFill>
              <a:latin typeface="Arial" charset="0"/>
              <a:ea typeface="黑体" pitchFamily="2" charset="-122"/>
              <a:cs typeface="+mj-cs"/>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5506">
                                            <p:txEl>
                                              <p:pRg st="0" end="0"/>
                                            </p:txEl>
                                          </p:spTgt>
                                        </p:tgtEl>
                                        <p:attrNameLst>
                                          <p:attrName>style.visibility</p:attrName>
                                        </p:attrNameLst>
                                      </p:cBhvr>
                                      <p:to>
                                        <p:strVal val="visible"/>
                                      </p:to>
                                    </p:set>
                                    <p:animEffect transition="in" filter="blinds(horizontal)">
                                      <p:cBhvr>
                                        <p:cTn id="7" dur="500"/>
                                        <p:tgtEl>
                                          <p:spTgt spid="40550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5506">
                                            <p:txEl>
                                              <p:pRg st="1" end="1"/>
                                            </p:txEl>
                                          </p:spTgt>
                                        </p:tgtEl>
                                        <p:attrNameLst>
                                          <p:attrName>style.visibility</p:attrName>
                                        </p:attrNameLst>
                                      </p:cBhvr>
                                      <p:to>
                                        <p:strVal val="visible"/>
                                      </p:to>
                                    </p:set>
                                    <p:animEffect transition="in" filter="blinds(horizontal)">
                                      <p:cBhvr>
                                        <p:cTn id="10" dur="500"/>
                                        <p:tgtEl>
                                          <p:spTgt spid="405506">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5506">
                                            <p:txEl>
                                              <p:pRg st="2" end="2"/>
                                            </p:txEl>
                                          </p:spTgt>
                                        </p:tgtEl>
                                        <p:attrNameLst>
                                          <p:attrName>style.visibility</p:attrName>
                                        </p:attrNameLst>
                                      </p:cBhvr>
                                      <p:to>
                                        <p:strVal val="visible"/>
                                      </p:to>
                                    </p:set>
                                    <p:animEffect transition="in" filter="blinds(horizontal)">
                                      <p:cBhvr>
                                        <p:cTn id="13" dur="500"/>
                                        <p:tgtEl>
                                          <p:spTgt spid="405506">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05506">
                                            <p:txEl>
                                              <p:pRg st="3" end="3"/>
                                            </p:txEl>
                                          </p:spTgt>
                                        </p:tgtEl>
                                        <p:attrNameLst>
                                          <p:attrName>style.visibility</p:attrName>
                                        </p:attrNameLst>
                                      </p:cBhvr>
                                      <p:to>
                                        <p:strVal val="visible"/>
                                      </p:to>
                                    </p:set>
                                    <p:animEffect transition="in" filter="blinds(horizontal)">
                                      <p:cBhvr>
                                        <p:cTn id="16" dur="500"/>
                                        <p:tgtEl>
                                          <p:spTgt spid="40550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6530" name="Rectangle 2"/>
          <p:cNvSpPr>
            <a:spLocks noGrp="1" noChangeArrowheads="1"/>
          </p:cNvSpPr>
          <p:nvPr>
            <p:ph type="body" idx="4294967295"/>
          </p:nvPr>
        </p:nvSpPr>
        <p:spPr>
          <a:xfrm>
            <a:off x="827088" y="1844675"/>
            <a:ext cx="7958137" cy="3672557"/>
          </a:xfrm>
        </p:spPr>
        <p:txBody>
          <a:bodyPr/>
          <a:lstStyle/>
          <a:p>
            <a:r>
              <a:rPr lang="zh-CN" altLang="en-US" b="1" dirty="0" smtClean="0">
                <a:latin typeface="黑体" pitchFamily="2" charset="-122"/>
                <a:ea typeface="黑体" pitchFamily="2" charset="-122"/>
              </a:rPr>
              <a:t>细胞内液</a:t>
            </a:r>
            <a:r>
              <a:rPr lang="zh-CN" altLang="en-US" b="1" dirty="0">
                <a:latin typeface="黑体" pitchFamily="2" charset="-122"/>
                <a:ea typeface="黑体" pitchFamily="2" charset="-122"/>
              </a:rPr>
              <a:t>减少 机体总的水量减少</a:t>
            </a:r>
          </a:p>
          <a:p>
            <a:r>
              <a:rPr lang="zh-CN" altLang="en-US" b="1" dirty="0">
                <a:latin typeface="黑体" pitchFamily="2" charset="-122"/>
                <a:ea typeface="黑体" pitchFamily="2" charset="-122"/>
              </a:rPr>
              <a:t>血浆蛋白减少</a:t>
            </a:r>
          </a:p>
          <a:p>
            <a:r>
              <a:rPr lang="zh-CN" altLang="en-US" b="1" dirty="0">
                <a:latin typeface="黑体" pitchFamily="2" charset="-122"/>
                <a:ea typeface="黑体" pitchFamily="2" charset="-122"/>
              </a:rPr>
              <a:t>脂肪增加 尤其女性</a:t>
            </a:r>
          </a:p>
          <a:p>
            <a:r>
              <a:rPr lang="zh-CN" altLang="en-US" b="1" dirty="0">
                <a:latin typeface="黑体" pitchFamily="2" charset="-122"/>
                <a:ea typeface="黑体" pitchFamily="2" charset="-122"/>
              </a:rPr>
              <a:t>血流灌注不足</a:t>
            </a:r>
          </a:p>
          <a:p>
            <a:r>
              <a:rPr lang="zh-CN" altLang="en-US" b="1" dirty="0">
                <a:latin typeface="黑体" pitchFamily="2" charset="-122"/>
                <a:ea typeface="黑体" pitchFamily="2" charset="-122"/>
              </a:rPr>
              <a:t>多药连用时 药物与血浆蛋白的竞争</a:t>
            </a:r>
          </a:p>
          <a:p>
            <a:endParaRPr lang="zh-CN" altLang="en-US" b="1" dirty="0">
              <a:latin typeface="黑体" pitchFamily="2" charset="-122"/>
              <a:ea typeface="黑体" pitchFamily="2" charset="-122"/>
            </a:endParaRPr>
          </a:p>
          <a:p>
            <a:endParaRPr lang="en-US" altLang="zh-CN" sz="3600" b="1" dirty="0">
              <a:latin typeface="黑体" pitchFamily="2" charset="-122"/>
              <a:ea typeface="黑体" pitchFamily="2" charset="-122"/>
            </a:endParaRPr>
          </a:p>
        </p:txBody>
      </p:sp>
      <p:pic>
        <p:nvPicPr>
          <p:cNvPr id="406531" name="Picture 3" descr="516A7A1494957B814C2A0E50BF7C569B"/>
          <p:cNvPicPr>
            <a:picLocks noChangeAspect="1" noChangeArrowheads="1"/>
          </p:cNvPicPr>
          <p:nvPr/>
        </p:nvPicPr>
        <p:blipFill>
          <a:blip r:embed="rId2" cstate="print"/>
          <a:srcRect l="80280" t="66505" r="3215" b="16991"/>
          <a:stretch>
            <a:fillRect/>
          </a:stretch>
        </p:blipFill>
        <p:spPr bwMode="auto">
          <a:xfrm>
            <a:off x="8101013" y="5734050"/>
            <a:ext cx="431800" cy="574675"/>
          </a:xfrm>
          <a:prstGeom prst="rect">
            <a:avLst/>
          </a:prstGeom>
          <a:noFill/>
        </p:spPr>
      </p:pic>
      <p:pic>
        <p:nvPicPr>
          <p:cNvPr id="406532" name="Picture 4" descr="0004"/>
          <p:cNvPicPr>
            <a:picLocks noChangeAspect="1" noChangeArrowheads="1" noCrop="1"/>
          </p:cNvPicPr>
          <p:nvPr/>
        </p:nvPicPr>
        <p:blipFill>
          <a:blip r:embed="rId3" cstate="print"/>
          <a:srcRect/>
          <a:stretch>
            <a:fillRect/>
          </a:stretch>
        </p:blipFill>
        <p:spPr bwMode="auto">
          <a:xfrm>
            <a:off x="6804025" y="765175"/>
            <a:ext cx="1800225" cy="592138"/>
          </a:xfrm>
          <a:prstGeom prst="rect">
            <a:avLst/>
          </a:prstGeom>
          <a:noFill/>
        </p:spPr>
      </p:pic>
      <p:pic>
        <p:nvPicPr>
          <p:cNvPr id="406533" name="Picture 5" descr="48"/>
          <p:cNvPicPr>
            <a:picLocks noChangeAspect="1" noChangeArrowheads="1" noCrop="1"/>
          </p:cNvPicPr>
          <p:nvPr/>
        </p:nvPicPr>
        <p:blipFill>
          <a:blip r:embed="rId4" cstate="print"/>
          <a:srcRect/>
          <a:stretch>
            <a:fillRect/>
          </a:stretch>
        </p:blipFill>
        <p:spPr bwMode="auto">
          <a:xfrm>
            <a:off x="250825" y="5157788"/>
            <a:ext cx="1028700" cy="936625"/>
          </a:xfrm>
          <a:prstGeom prst="rect">
            <a:avLst/>
          </a:prstGeom>
          <a:noFill/>
        </p:spPr>
      </p:pic>
      <p:sp>
        <p:nvSpPr>
          <p:cNvPr id="406534" name="Rectangle 6"/>
          <p:cNvSpPr>
            <a:spLocks noChangeArrowheads="1"/>
          </p:cNvSpPr>
          <p:nvPr/>
        </p:nvSpPr>
        <p:spPr bwMode="auto">
          <a:xfrm>
            <a:off x="2700338" y="476250"/>
            <a:ext cx="2663825" cy="835293"/>
          </a:xfrm>
          <a:prstGeom prst="rect">
            <a:avLst/>
          </a:prstGeom>
          <a:solidFill>
            <a:schemeClr val="bg1"/>
          </a:solidFill>
          <a:ln w="9525" algn="ctr">
            <a:noFill/>
            <a:miter lim="800000"/>
            <a:headEnd/>
            <a:tailEnd/>
          </a:ln>
          <a:effectLst/>
        </p:spPr>
        <p:txBody>
          <a:bodyPr>
            <a:spAutoFit/>
          </a:bodyPr>
          <a:lstStyle/>
          <a:p>
            <a:pPr algn="ctr">
              <a:lnSpc>
                <a:spcPct val="110000"/>
              </a:lnSpc>
              <a:spcBef>
                <a:spcPct val="0"/>
              </a:spcBef>
              <a:buClrTx/>
              <a:buFontTx/>
              <a:buNone/>
            </a:pPr>
            <a:r>
              <a:rPr lang="zh-CN" altLang="en-US" sz="4800" b="1" dirty="0">
                <a:solidFill>
                  <a:srgbClr val="006600"/>
                </a:solidFill>
                <a:latin typeface="Arial" charset="0"/>
                <a:ea typeface="黑体" pitchFamily="2" charset="-122"/>
                <a:cs typeface="+mj-cs"/>
              </a:rPr>
              <a:t>分布</a:t>
            </a: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06530">
                                            <p:txEl>
                                              <p:pRg st="0" end="0"/>
                                            </p:txEl>
                                          </p:spTgt>
                                        </p:tgtEl>
                                        <p:attrNameLst>
                                          <p:attrName>style.visibility</p:attrName>
                                        </p:attrNameLst>
                                      </p:cBhvr>
                                      <p:to>
                                        <p:strVal val="visible"/>
                                      </p:to>
                                    </p:set>
                                    <p:anim calcmode="lin" valueType="num">
                                      <p:cBhvr additive="base">
                                        <p:cTn id="7" dur="500" fill="hold"/>
                                        <p:tgtEl>
                                          <p:spTgt spid="406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6530">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06530">
                                            <p:txEl>
                                              <p:pRg st="1" end="1"/>
                                            </p:txEl>
                                          </p:spTgt>
                                        </p:tgtEl>
                                        <p:attrNameLst>
                                          <p:attrName>style.visibility</p:attrName>
                                        </p:attrNameLst>
                                      </p:cBhvr>
                                      <p:to>
                                        <p:strVal val="visible"/>
                                      </p:to>
                                    </p:set>
                                    <p:anim calcmode="lin" valueType="num">
                                      <p:cBhvr additive="base">
                                        <p:cTn id="12" dur="500" fill="hold"/>
                                        <p:tgtEl>
                                          <p:spTgt spid="406530">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06530">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406530">
                                            <p:txEl>
                                              <p:pRg st="2" end="2"/>
                                            </p:txEl>
                                          </p:spTgt>
                                        </p:tgtEl>
                                        <p:attrNameLst>
                                          <p:attrName>style.visibility</p:attrName>
                                        </p:attrNameLst>
                                      </p:cBhvr>
                                      <p:to>
                                        <p:strVal val="visible"/>
                                      </p:to>
                                    </p:set>
                                    <p:anim calcmode="lin" valueType="num">
                                      <p:cBhvr additive="base">
                                        <p:cTn id="17" dur="500" fill="hold"/>
                                        <p:tgtEl>
                                          <p:spTgt spid="406530">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6530">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06530">
                                            <p:txEl>
                                              <p:pRg st="3" end="3"/>
                                            </p:txEl>
                                          </p:spTgt>
                                        </p:tgtEl>
                                        <p:attrNameLst>
                                          <p:attrName>style.visibility</p:attrName>
                                        </p:attrNameLst>
                                      </p:cBhvr>
                                      <p:to>
                                        <p:strVal val="visible"/>
                                      </p:to>
                                    </p:set>
                                    <p:anim calcmode="lin" valueType="num">
                                      <p:cBhvr additive="base">
                                        <p:cTn id="22" dur="500" fill="hold"/>
                                        <p:tgtEl>
                                          <p:spTgt spid="406530">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06530">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06530">
                                            <p:txEl>
                                              <p:pRg st="4" end="4"/>
                                            </p:txEl>
                                          </p:spTgt>
                                        </p:tgtEl>
                                        <p:attrNameLst>
                                          <p:attrName>style.visibility</p:attrName>
                                        </p:attrNameLst>
                                      </p:cBhvr>
                                      <p:to>
                                        <p:strVal val="visible"/>
                                      </p:to>
                                    </p:set>
                                    <p:anim calcmode="lin" valueType="num">
                                      <p:cBhvr additive="base">
                                        <p:cTn id="27" dur="500" fill="hold"/>
                                        <p:tgtEl>
                                          <p:spTgt spid="406530">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65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3143240" y="214290"/>
            <a:ext cx="2016125" cy="896938"/>
          </a:xfrm>
          <a:solidFill>
            <a:schemeClr val="bg1"/>
          </a:solidFill>
          <a:ln/>
        </p:spPr>
        <p:txBody>
          <a:bodyPr anchor="t">
            <a:spAutoFit/>
          </a:bodyPr>
          <a:lstStyle/>
          <a:p>
            <a:pPr>
              <a:lnSpc>
                <a:spcPct val="110000"/>
              </a:lnSpc>
            </a:pPr>
            <a:r>
              <a:rPr kumimoji="0" lang="zh-CN" altLang="en-US" sz="4800" b="1" dirty="0">
                <a:solidFill>
                  <a:srgbClr val="006600"/>
                </a:solidFill>
                <a:latin typeface="Arial" charset="0"/>
                <a:ea typeface="黑体" pitchFamily="2" charset="-122"/>
              </a:rPr>
              <a:t>代谢</a:t>
            </a:r>
          </a:p>
        </p:txBody>
      </p:sp>
      <p:sp>
        <p:nvSpPr>
          <p:cNvPr id="407555" name="Rectangle 3"/>
          <p:cNvSpPr>
            <a:spLocks noGrp="1" noChangeArrowheads="1"/>
          </p:cNvSpPr>
          <p:nvPr>
            <p:ph type="body" idx="1"/>
          </p:nvPr>
        </p:nvSpPr>
        <p:spPr>
          <a:xfrm>
            <a:off x="714348" y="1571612"/>
            <a:ext cx="7772400" cy="4114800"/>
          </a:xfrm>
        </p:spPr>
        <p:txBody>
          <a:bodyPr/>
          <a:lstStyle/>
          <a:p>
            <a:pPr>
              <a:lnSpc>
                <a:spcPct val="160000"/>
              </a:lnSpc>
              <a:buFontTx/>
              <a:buNone/>
            </a:pPr>
            <a:endParaRPr lang="en-US" altLang="zh-CN" sz="4000" b="1" dirty="0">
              <a:latin typeface="黑体" pitchFamily="2" charset="-122"/>
              <a:ea typeface="黑体" pitchFamily="2" charset="-122"/>
            </a:endParaRPr>
          </a:p>
          <a:p>
            <a:pPr>
              <a:lnSpc>
                <a:spcPct val="160000"/>
              </a:lnSpc>
            </a:pPr>
            <a:r>
              <a:rPr lang="en-US" altLang="zh-CN" sz="3600" b="1" dirty="0">
                <a:latin typeface="黑体" pitchFamily="2" charset="-122"/>
                <a:ea typeface="黑体" pitchFamily="2" charset="-122"/>
              </a:rPr>
              <a:t>P450</a:t>
            </a:r>
            <a:r>
              <a:rPr lang="zh-CN" altLang="en-US" sz="3600" b="1" dirty="0">
                <a:latin typeface="黑体" pitchFamily="2" charset="-122"/>
                <a:ea typeface="黑体" pitchFamily="2" charset="-122"/>
              </a:rPr>
              <a:t>酶减少</a:t>
            </a:r>
          </a:p>
          <a:p>
            <a:pPr>
              <a:lnSpc>
                <a:spcPct val="160000"/>
              </a:lnSpc>
            </a:pPr>
            <a:r>
              <a:rPr lang="zh-CN" altLang="en-US" sz="3600" b="1" dirty="0">
                <a:latin typeface="黑体" pitchFamily="2" charset="-122"/>
                <a:ea typeface="黑体" pitchFamily="2" charset="-122"/>
              </a:rPr>
              <a:t>半衰期延长</a:t>
            </a:r>
            <a:r>
              <a:rPr lang="zh-CN" altLang="en-US" b="1" dirty="0">
                <a:solidFill>
                  <a:srgbClr val="99CCFF"/>
                </a:solidFill>
                <a:latin typeface="黑体" pitchFamily="2" charset="-122"/>
                <a:ea typeface="黑体" pitchFamily="2" charset="-122"/>
              </a:rPr>
              <a:t>                          </a:t>
            </a:r>
            <a:endParaRPr lang="zh-CN" altLang="en-US" b="1" dirty="0">
              <a:latin typeface="黑体" pitchFamily="2" charset="-122"/>
              <a:ea typeface="黑体" pitchFamily="2" charset="-122"/>
            </a:endParaRPr>
          </a:p>
        </p:txBody>
      </p:sp>
      <p:pic>
        <p:nvPicPr>
          <p:cNvPr id="407556" name="Picture 4" descr="neike1340_s"/>
          <p:cNvPicPr>
            <a:picLocks noChangeAspect="1" noChangeArrowheads="1"/>
          </p:cNvPicPr>
          <p:nvPr/>
        </p:nvPicPr>
        <p:blipFill>
          <a:blip r:embed="rId2" cstate="print">
            <a:clrChange>
              <a:clrFrom>
                <a:srgbClr val="FFFDFE"/>
              </a:clrFrom>
              <a:clrTo>
                <a:srgbClr val="FFFDFE">
                  <a:alpha val="0"/>
                </a:srgbClr>
              </a:clrTo>
            </a:clrChange>
          </a:blip>
          <a:srcRect l="2960" t="10284" r="9424" b="11343"/>
          <a:stretch>
            <a:fillRect/>
          </a:stretch>
        </p:blipFill>
        <p:spPr bwMode="auto">
          <a:xfrm rot="-396901">
            <a:off x="5294313" y="3109913"/>
            <a:ext cx="2592387" cy="1609725"/>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07555">
                                            <p:txEl>
                                              <p:pRg st="1" end="1"/>
                                            </p:txEl>
                                          </p:spTgt>
                                        </p:tgtEl>
                                        <p:attrNameLst>
                                          <p:attrName>style.visibility</p:attrName>
                                        </p:attrNameLst>
                                      </p:cBhvr>
                                      <p:to>
                                        <p:strVal val="visible"/>
                                      </p:to>
                                    </p:set>
                                    <p:animEffect transition="in" filter="blinds(horizontal)">
                                      <p:cBhvr>
                                        <p:cTn id="7" dur="500"/>
                                        <p:tgtEl>
                                          <p:spTgt spid="407555">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07555">
                                            <p:txEl>
                                              <p:pRg st="2" end="2"/>
                                            </p:txEl>
                                          </p:spTgt>
                                        </p:tgtEl>
                                        <p:attrNameLst>
                                          <p:attrName>style.visibility</p:attrName>
                                        </p:attrNameLst>
                                      </p:cBhvr>
                                      <p:to>
                                        <p:strVal val="visible"/>
                                      </p:to>
                                    </p:set>
                                    <p:animEffect transition="in" filter="blinds(horizontal)">
                                      <p:cBhvr>
                                        <p:cTn id="11" dur="500"/>
                                        <p:tgtEl>
                                          <p:spTgt spid="407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3071802" y="214290"/>
            <a:ext cx="1871662" cy="896938"/>
          </a:xfrm>
          <a:solidFill>
            <a:schemeClr val="bg1"/>
          </a:solidFill>
          <a:ln/>
        </p:spPr>
        <p:txBody>
          <a:bodyPr anchor="t">
            <a:spAutoFit/>
          </a:bodyPr>
          <a:lstStyle/>
          <a:p>
            <a:pPr>
              <a:lnSpc>
                <a:spcPct val="110000"/>
              </a:lnSpc>
            </a:pPr>
            <a:r>
              <a:rPr kumimoji="0" lang="zh-CN" altLang="en-US" sz="4800" b="1" dirty="0">
                <a:solidFill>
                  <a:srgbClr val="006600"/>
                </a:solidFill>
                <a:latin typeface="Arial" charset="0"/>
                <a:ea typeface="黑体" pitchFamily="2" charset="-122"/>
              </a:rPr>
              <a:t>排泄</a:t>
            </a:r>
          </a:p>
        </p:txBody>
      </p:sp>
      <p:sp>
        <p:nvSpPr>
          <p:cNvPr id="408579" name="Rectangle 3"/>
          <p:cNvSpPr>
            <a:spLocks noGrp="1" noChangeArrowheads="1"/>
          </p:cNvSpPr>
          <p:nvPr>
            <p:ph type="body" idx="1"/>
          </p:nvPr>
        </p:nvSpPr>
        <p:spPr>
          <a:xfrm>
            <a:off x="428596" y="1785926"/>
            <a:ext cx="7772400" cy="4114800"/>
          </a:xfrm>
        </p:spPr>
        <p:txBody>
          <a:bodyPr/>
          <a:lstStyle/>
          <a:p>
            <a:pPr>
              <a:lnSpc>
                <a:spcPct val="160000"/>
              </a:lnSpc>
            </a:pPr>
            <a:r>
              <a:rPr lang="zh-CN" altLang="en-US" b="1" dirty="0">
                <a:latin typeface="黑体" pitchFamily="2" charset="-122"/>
                <a:ea typeface="黑体" pitchFamily="2" charset="-122"/>
              </a:rPr>
              <a:t>肾单位减少</a:t>
            </a:r>
            <a:r>
              <a:rPr lang="en-US" altLang="zh-CN" b="1" dirty="0">
                <a:latin typeface="黑体" pitchFamily="2" charset="-122"/>
                <a:ea typeface="黑体" pitchFamily="2" charset="-122"/>
              </a:rPr>
              <a:t>50%</a:t>
            </a:r>
          </a:p>
          <a:p>
            <a:pPr>
              <a:lnSpc>
                <a:spcPct val="160000"/>
              </a:lnSpc>
            </a:pPr>
            <a:r>
              <a:rPr lang="zh-CN" altLang="en-US" b="1" dirty="0">
                <a:latin typeface="黑体" pitchFamily="2" charset="-122"/>
                <a:ea typeface="黑体" pitchFamily="2" charset="-122"/>
              </a:rPr>
              <a:t>肾血流量减少</a:t>
            </a:r>
            <a:r>
              <a:rPr lang="en-US" altLang="zh-CN" b="1" dirty="0">
                <a:latin typeface="黑体" pitchFamily="2" charset="-122"/>
                <a:ea typeface="黑体" pitchFamily="2" charset="-122"/>
              </a:rPr>
              <a:t>50%</a:t>
            </a:r>
          </a:p>
          <a:p>
            <a:pPr>
              <a:lnSpc>
                <a:spcPct val="160000"/>
              </a:lnSpc>
            </a:pPr>
            <a:r>
              <a:rPr lang="zh-CN" altLang="en-US" b="1" dirty="0">
                <a:latin typeface="黑体" pitchFamily="2" charset="-122"/>
                <a:ea typeface="黑体" pitchFamily="2" charset="-122"/>
              </a:rPr>
              <a:t>饮水少</a:t>
            </a:r>
          </a:p>
        </p:txBody>
      </p:sp>
      <p:sp>
        <p:nvSpPr>
          <p:cNvPr id="408580" name="AutoShape 4"/>
          <p:cNvSpPr>
            <a:spLocks/>
          </p:cNvSpPr>
          <p:nvPr/>
        </p:nvSpPr>
        <p:spPr bwMode="auto">
          <a:xfrm>
            <a:off x="4500563" y="2060575"/>
            <a:ext cx="215900" cy="1944688"/>
          </a:xfrm>
          <a:prstGeom prst="rightBrace">
            <a:avLst>
              <a:gd name="adj1" fmla="val 75061"/>
              <a:gd name="adj2" fmla="val 50000"/>
            </a:avLst>
          </a:prstGeom>
          <a:noFill/>
          <a:ln w="38100">
            <a:solidFill>
              <a:srgbClr val="28B121"/>
            </a:solidFill>
            <a:round/>
            <a:headEnd/>
            <a:tailEnd/>
          </a:ln>
          <a:effectLst/>
        </p:spPr>
        <p:txBody>
          <a:bodyPr wrap="none" anchor="ctr"/>
          <a:lstStyle/>
          <a:p>
            <a:endParaRPr lang="zh-CN" altLang="en-US"/>
          </a:p>
        </p:txBody>
      </p:sp>
      <p:pic>
        <p:nvPicPr>
          <p:cNvPr id="408581" name="Picture 5"/>
          <p:cNvPicPr>
            <a:picLocks noChangeAspect="1" noChangeArrowheads="1"/>
          </p:cNvPicPr>
          <p:nvPr/>
        </p:nvPicPr>
        <p:blipFill>
          <a:blip r:embed="rId2" cstate="print"/>
          <a:srcRect/>
          <a:stretch>
            <a:fillRect/>
          </a:stretch>
        </p:blipFill>
        <p:spPr bwMode="auto">
          <a:xfrm>
            <a:off x="6407150" y="3243263"/>
            <a:ext cx="2736850" cy="3614737"/>
          </a:xfrm>
          <a:prstGeom prst="rect">
            <a:avLst/>
          </a:prstGeom>
          <a:noFill/>
          <a:ln w="9525">
            <a:noFill/>
            <a:miter lim="800000"/>
            <a:headEnd/>
            <a:tailEnd/>
          </a:ln>
        </p:spPr>
      </p:pic>
      <p:sp>
        <p:nvSpPr>
          <p:cNvPr id="408582" name="Rectangle 6"/>
          <p:cNvSpPr>
            <a:spLocks noChangeArrowheads="1"/>
          </p:cNvSpPr>
          <p:nvPr/>
        </p:nvSpPr>
        <p:spPr bwMode="auto">
          <a:xfrm>
            <a:off x="5001015" y="2565400"/>
            <a:ext cx="2348720" cy="523220"/>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lang="zh-CN" altLang="en-US" sz="2800" b="1" dirty="0">
                <a:latin typeface="黑体" pitchFamily="2" charset="-122"/>
                <a:ea typeface="黑体" pitchFamily="2" charset="-122"/>
              </a:rPr>
              <a:t>滞留时间延长</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8579">
                                            <p:txEl>
                                              <p:pRg st="0" end="0"/>
                                            </p:txEl>
                                          </p:spTgt>
                                        </p:tgtEl>
                                        <p:attrNameLst>
                                          <p:attrName>style.visibility</p:attrName>
                                        </p:attrNameLst>
                                      </p:cBhvr>
                                      <p:to>
                                        <p:strVal val="visible"/>
                                      </p:to>
                                    </p:set>
                                    <p:animEffect transition="in" filter="blinds(horizontal)">
                                      <p:cBhvr>
                                        <p:cTn id="7" dur="500"/>
                                        <p:tgtEl>
                                          <p:spTgt spid="40857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8579">
                                            <p:txEl>
                                              <p:pRg st="1" end="1"/>
                                            </p:txEl>
                                          </p:spTgt>
                                        </p:tgtEl>
                                        <p:attrNameLst>
                                          <p:attrName>style.visibility</p:attrName>
                                        </p:attrNameLst>
                                      </p:cBhvr>
                                      <p:to>
                                        <p:strVal val="visible"/>
                                      </p:to>
                                    </p:set>
                                    <p:animEffect transition="in" filter="blinds(horizontal)">
                                      <p:cBhvr>
                                        <p:cTn id="10" dur="500"/>
                                        <p:tgtEl>
                                          <p:spTgt spid="40857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08579">
                                            <p:txEl>
                                              <p:pRg st="2" end="2"/>
                                            </p:txEl>
                                          </p:spTgt>
                                        </p:tgtEl>
                                        <p:attrNameLst>
                                          <p:attrName>style.visibility</p:attrName>
                                        </p:attrNameLst>
                                      </p:cBhvr>
                                      <p:to>
                                        <p:strVal val="visible"/>
                                      </p:to>
                                    </p:set>
                                    <p:animEffect transition="in" filter="blinds(horizontal)">
                                      <p:cBhvr>
                                        <p:cTn id="13" dur="500"/>
                                        <p:tgtEl>
                                          <p:spTgt spid="408579">
                                            <p:txEl>
                                              <p:pRg st="2" end="2"/>
                                            </p:txEl>
                                          </p:spTgt>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408580"/>
                                        </p:tgtEl>
                                        <p:attrNameLst>
                                          <p:attrName>style.visibility</p:attrName>
                                        </p:attrNameLst>
                                      </p:cBhvr>
                                      <p:to>
                                        <p:strVal val="visible"/>
                                      </p:to>
                                    </p:set>
                                    <p:animEffect transition="in" filter="blinds(horizontal)">
                                      <p:cBhvr>
                                        <p:cTn id="17" dur="500"/>
                                        <p:tgtEl>
                                          <p:spTgt spid="408580"/>
                                        </p:tgtEl>
                                      </p:cBhvr>
                                    </p:animEffect>
                                  </p:childTnLst>
                                </p:cTn>
                              </p:par>
                            </p:childTnLst>
                          </p:cTn>
                        </p:par>
                        <p:par>
                          <p:cTn id="18" fill="hold">
                            <p:stCondLst>
                              <p:cond delay="1000"/>
                            </p:stCondLst>
                            <p:childTnLst>
                              <p:par>
                                <p:cTn id="19" presetID="3" presetClass="entr" presetSubtype="10" fill="hold" grpId="0" nodeType="afterEffect">
                                  <p:stCondLst>
                                    <p:cond delay="0"/>
                                  </p:stCondLst>
                                  <p:childTnLst>
                                    <p:set>
                                      <p:cBhvr>
                                        <p:cTn id="20" dur="1" fill="hold">
                                          <p:stCondLst>
                                            <p:cond delay="0"/>
                                          </p:stCondLst>
                                        </p:cTn>
                                        <p:tgtEl>
                                          <p:spTgt spid="408582"/>
                                        </p:tgtEl>
                                        <p:attrNameLst>
                                          <p:attrName>style.visibility</p:attrName>
                                        </p:attrNameLst>
                                      </p:cBhvr>
                                      <p:to>
                                        <p:strVal val="visible"/>
                                      </p:to>
                                    </p:set>
                                    <p:animEffect transition="in" filter="blinds(horizontal)">
                                      <p:cBhvr>
                                        <p:cTn id="21" dur="500"/>
                                        <p:tgtEl>
                                          <p:spTgt spid="4085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80" grpId="0" animBg="1"/>
      <p:bldP spid="40858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body" idx="1"/>
          </p:nvPr>
        </p:nvSpPr>
        <p:spPr>
          <a:xfrm>
            <a:off x="685800" y="1412875"/>
            <a:ext cx="7772400" cy="4683125"/>
          </a:xfrm>
        </p:spPr>
        <p:txBody>
          <a:bodyPr/>
          <a:lstStyle/>
          <a:p>
            <a:pPr>
              <a:lnSpc>
                <a:spcPct val="140000"/>
              </a:lnSpc>
            </a:pPr>
            <a:r>
              <a:rPr lang="zh-CN" altLang="en-US" b="1" dirty="0">
                <a:latin typeface="黑体" pitchFamily="2" charset="-122"/>
                <a:ea typeface="黑体" pitchFamily="2" charset="-122"/>
              </a:rPr>
              <a:t>药代动力学过程降低</a:t>
            </a:r>
          </a:p>
          <a:p>
            <a:pPr>
              <a:lnSpc>
                <a:spcPct val="140000"/>
              </a:lnSpc>
            </a:pPr>
            <a:r>
              <a:rPr lang="zh-CN" altLang="en-US" b="1" dirty="0">
                <a:latin typeface="黑体" pitchFamily="2" charset="-122"/>
                <a:ea typeface="黑体" pitchFamily="2" charset="-122"/>
              </a:rPr>
              <a:t>被动运转吸收不变  主动运转吸收减少</a:t>
            </a:r>
          </a:p>
          <a:p>
            <a:pPr>
              <a:lnSpc>
                <a:spcPct val="140000"/>
              </a:lnSpc>
            </a:pPr>
            <a:r>
              <a:rPr lang="zh-CN" altLang="en-US" b="1" dirty="0">
                <a:latin typeface="黑体" pitchFamily="2" charset="-122"/>
                <a:ea typeface="黑体" pitchFamily="2" charset="-122"/>
              </a:rPr>
              <a:t>药物代谢能力减弱</a:t>
            </a:r>
          </a:p>
          <a:p>
            <a:pPr>
              <a:lnSpc>
                <a:spcPct val="140000"/>
              </a:lnSpc>
            </a:pPr>
            <a:r>
              <a:rPr lang="zh-CN" altLang="en-US" b="1" dirty="0">
                <a:latin typeface="黑体" pitchFamily="2" charset="-122"/>
                <a:ea typeface="黑体" pitchFamily="2" charset="-122"/>
              </a:rPr>
              <a:t>药物排泄功能降低</a:t>
            </a:r>
          </a:p>
          <a:p>
            <a:pPr>
              <a:lnSpc>
                <a:spcPct val="140000"/>
              </a:lnSpc>
            </a:pPr>
            <a:r>
              <a:rPr lang="zh-CN" altLang="en-US" b="1" dirty="0">
                <a:latin typeface="黑体" pitchFamily="2" charset="-122"/>
                <a:ea typeface="黑体" pitchFamily="2" charset="-122"/>
              </a:rPr>
              <a:t>药物消除半衰期延长</a:t>
            </a:r>
          </a:p>
          <a:p>
            <a:pPr>
              <a:lnSpc>
                <a:spcPct val="140000"/>
              </a:lnSpc>
            </a:pPr>
            <a:r>
              <a:rPr lang="zh-CN" altLang="en-US" b="1" dirty="0">
                <a:latin typeface="黑体" pitchFamily="2" charset="-122"/>
                <a:ea typeface="黑体" pitchFamily="2" charset="-122"/>
              </a:rPr>
              <a:t>血药浓度增加</a:t>
            </a:r>
          </a:p>
        </p:txBody>
      </p:sp>
      <p:pic>
        <p:nvPicPr>
          <p:cNvPr id="409603" name="Picture 3" descr="发泄"/>
          <p:cNvPicPr>
            <a:picLocks noChangeAspect="1" noChangeArrowheads="1" noCrop="1"/>
          </p:cNvPicPr>
          <p:nvPr/>
        </p:nvPicPr>
        <p:blipFill>
          <a:blip r:embed="rId2" cstate="print"/>
          <a:srcRect/>
          <a:stretch>
            <a:fillRect/>
          </a:stretch>
        </p:blipFill>
        <p:spPr bwMode="auto">
          <a:xfrm>
            <a:off x="6227763" y="3670300"/>
            <a:ext cx="2916237" cy="2916238"/>
          </a:xfrm>
          <a:prstGeom prst="rect">
            <a:avLst/>
          </a:prstGeom>
          <a:noFill/>
        </p:spPr>
      </p:pic>
      <p:sp>
        <p:nvSpPr>
          <p:cNvPr id="409604" name="Rectangle 4"/>
          <p:cNvSpPr>
            <a:spLocks noChangeArrowheads="1"/>
          </p:cNvSpPr>
          <p:nvPr/>
        </p:nvSpPr>
        <p:spPr bwMode="auto">
          <a:xfrm>
            <a:off x="2116355" y="404813"/>
            <a:ext cx="4354077" cy="646331"/>
          </a:xfrm>
          <a:prstGeom prst="rect">
            <a:avLst/>
          </a:prstGeom>
          <a:solidFill>
            <a:srgbClr val="FFFFCC"/>
          </a:solidFill>
          <a:ln w="9525" algn="ctr">
            <a:noFill/>
            <a:miter lim="800000"/>
            <a:headEnd/>
            <a:tailEnd/>
          </a:ln>
          <a:effectLst/>
        </p:spPr>
        <p:txBody>
          <a:bodyPr wrap="none">
            <a:spAutoFit/>
          </a:bodyPr>
          <a:lstStyle/>
          <a:p>
            <a:pPr algn="ctr">
              <a:spcBef>
                <a:spcPct val="0"/>
              </a:spcBef>
            </a:pPr>
            <a:r>
              <a:rPr lang="zh-CN" altLang="en-US" sz="3600" b="1" dirty="0">
                <a:solidFill>
                  <a:schemeClr val="accent2"/>
                </a:solidFill>
                <a:effectLst>
                  <a:outerShdw blurRad="38100" dist="38100" dir="2700000" algn="tl">
                    <a:srgbClr val="C0C0C0"/>
                  </a:outerShdw>
                </a:effectLst>
                <a:latin typeface="Arial" charset="0"/>
                <a:ea typeface="幼圆" pitchFamily="49" charset="-122"/>
              </a:rPr>
              <a:t>老年药代动力学特点</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02">
                                            <p:txEl>
                                              <p:pRg st="0" end="0"/>
                                            </p:txEl>
                                          </p:spTgt>
                                        </p:tgtEl>
                                        <p:attrNameLst>
                                          <p:attrName>style.visibility</p:attrName>
                                        </p:attrNameLst>
                                      </p:cBhvr>
                                      <p:to>
                                        <p:strVal val="visible"/>
                                      </p:to>
                                    </p:set>
                                    <p:anim calcmode="lin" valueType="num">
                                      <p:cBhvr additive="base">
                                        <p:cTn id="7" dur="500" fill="hold"/>
                                        <p:tgtEl>
                                          <p:spTgt spid="409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602">
                                            <p:txEl>
                                              <p:pRg st="1" end="1"/>
                                            </p:txEl>
                                          </p:spTgt>
                                        </p:tgtEl>
                                        <p:attrNameLst>
                                          <p:attrName>style.visibility</p:attrName>
                                        </p:attrNameLst>
                                      </p:cBhvr>
                                      <p:to>
                                        <p:strVal val="visible"/>
                                      </p:to>
                                    </p:set>
                                    <p:anim calcmode="lin" valueType="num">
                                      <p:cBhvr additive="base">
                                        <p:cTn id="11" dur="500" fill="hold"/>
                                        <p:tgtEl>
                                          <p:spTgt spid="4096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60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09602">
                                            <p:txEl>
                                              <p:pRg st="2" end="2"/>
                                            </p:txEl>
                                          </p:spTgt>
                                        </p:tgtEl>
                                        <p:attrNameLst>
                                          <p:attrName>style.visibility</p:attrName>
                                        </p:attrNameLst>
                                      </p:cBhvr>
                                      <p:to>
                                        <p:strVal val="visible"/>
                                      </p:to>
                                    </p:set>
                                    <p:anim calcmode="lin" valueType="num">
                                      <p:cBhvr additive="base">
                                        <p:cTn id="15" dur="500" fill="hold"/>
                                        <p:tgtEl>
                                          <p:spTgt spid="40960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0960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09602">
                                            <p:txEl>
                                              <p:pRg st="3" end="3"/>
                                            </p:txEl>
                                          </p:spTgt>
                                        </p:tgtEl>
                                        <p:attrNameLst>
                                          <p:attrName>style.visibility</p:attrName>
                                        </p:attrNameLst>
                                      </p:cBhvr>
                                      <p:to>
                                        <p:strVal val="visible"/>
                                      </p:to>
                                    </p:set>
                                    <p:anim calcmode="lin" valueType="num">
                                      <p:cBhvr additive="base">
                                        <p:cTn id="19" dur="500" fill="hold"/>
                                        <p:tgtEl>
                                          <p:spTgt spid="409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60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09602">
                                            <p:txEl>
                                              <p:pRg st="4" end="4"/>
                                            </p:txEl>
                                          </p:spTgt>
                                        </p:tgtEl>
                                        <p:attrNameLst>
                                          <p:attrName>style.visibility</p:attrName>
                                        </p:attrNameLst>
                                      </p:cBhvr>
                                      <p:to>
                                        <p:strVal val="visible"/>
                                      </p:to>
                                    </p:set>
                                    <p:anim calcmode="lin" valueType="num">
                                      <p:cBhvr additive="base">
                                        <p:cTn id="23" dur="500" fill="hold"/>
                                        <p:tgtEl>
                                          <p:spTgt spid="40960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0960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9602">
                                            <p:txEl>
                                              <p:pRg st="5" end="5"/>
                                            </p:txEl>
                                          </p:spTgt>
                                        </p:tgtEl>
                                        <p:attrNameLst>
                                          <p:attrName>style.visibility</p:attrName>
                                        </p:attrNameLst>
                                      </p:cBhvr>
                                      <p:to>
                                        <p:strVal val="visible"/>
                                      </p:to>
                                    </p:set>
                                    <p:anim calcmode="lin" valueType="num">
                                      <p:cBhvr additive="base">
                                        <p:cTn id="27" dur="500" fill="hold"/>
                                        <p:tgtEl>
                                          <p:spTgt spid="40960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0960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26" name="Picture 2" descr="a7"/>
          <p:cNvPicPr>
            <a:picLocks noChangeAspect="1" noChangeArrowheads="1"/>
          </p:cNvPicPr>
          <p:nvPr/>
        </p:nvPicPr>
        <p:blipFill>
          <a:blip r:embed="rId2" cstate="print"/>
          <a:srcRect/>
          <a:stretch>
            <a:fillRect/>
          </a:stretch>
        </p:blipFill>
        <p:spPr bwMode="auto">
          <a:xfrm>
            <a:off x="6659563" y="4662488"/>
            <a:ext cx="2232025" cy="2195512"/>
          </a:xfrm>
          <a:prstGeom prst="rect">
            <a:avLst/>
          </a:prstGeom>
          <a:noFill/>
        </p:spPr>
      </p:pic>
      <p:sp>
        <p:nvSpPr>
          <p:cNvPr id="410627" name="Rectangle 3"/>
          <p:cNvSpPr>
            <a:spLocks noGrp="1" noChangeArrowheads="1"/>
          </p:cNvSpPr>
          <p:nvPr>
            <p:ph type="body" idx="1"/>
          </p:nvPr>
        </p:nvSpPr>
        <p:spPr>
          <a:xfrm>
            <a:off x="684213" y="1628775"/>
            <a:ext cx="7772400" cy="4114800"/>
          </a:xfrm>
        </p:spPr>
        <p:txBody>
          <a:bodyPr/>
          <a:lstStyle/>
          <a:p>
            <a:pPr>
              <a:lnSpc>
                <a:spcPct val="160000"/>
              </a:lnSpc>
            </a:pPr>
            <a:r>
              <a:rPr lang="zh-CN" altLang="en-US" b="1" dirty="0">
                <a:latin typeface="黑体" pitchFamily="2" charset="-122"/>
                <a:ea typeface="黑体" pitchFamily="2" charset="-122"/>
              </a:rPr>
              <a:t>敏感性增高 作用增强</a:t>
            </a:r>
          </a:p>
          <a:p>
            <a:pPr>
              <a:lnSpc>
                <a:spcPct val="160000"/>
              </a:lnSpc>
            </a:pPr>
            <a:r>
              <a:rPr lang="zh-CN" altLang="en-US" b="1" dirty="0">
                <a:latin typeface="黑体" pitchFamily="2" charset="-122"/>
                <a:ea typeface="黑体" pitchFamily="2" charset="-122"/>
              </a:rPr>
              <a:t>药物耐受性下降</a:t>
            </a:r>
          </a:p>
          <a:p>
            <a:pPr>
              <a:lnSpc>
                <a:spcPct val="160000"/>
              </a:lnSpc>
            </a:pPr>
            <a:r>
              <a:rPr lang="zh-CN" altLang="en-US" b="1" dirty="0">
                <a:latin typeface="黑体" pitchFamily="2" charset="-122"/>
                <a:ea typeface="黑体" pitchFamily="2" charset="-122"/>
              </a:rPr>
              <a:t>药物不良反应发生率增加</a:t>
            </a:r>
          </a:p>
          <a:p>
            <a:pPr>
              <a:lnSpc>
                <a:spcPct val="160000"/>
              </a:lnSpc>
            </a:pPr>
            <a:r>
              <a:rPr lang="zh-CN" altLang="en-US" b="1" dirty="0">
                <a:latin typeface="黑体" pitchFamily="2" charset="-122"/>
                <a:ea typeface="黑体" pitchFamily="2" charset="-122"/>
              </a:rPr>
              <a:t>用药依从性降低</a:t>
            </a:r>
          </a:p>
        </p:txBody>
      </p:sp>
      <p:sp>
        <p:nvSpPr>
          <p:cNvPr id="410628" name="Line 4"/>
          <p:cNvSpPr>
            <a:spLocks noChangeShapeType="1"/>
          </p:cNvSpPr>
          <p:nvPr/>
        </p:nvSpPr>
        <p:spPr bwMode="auto">
          <a:xfrm>
            <a:off x="0" y="1125538"/>
            <a:ext cx="0" cy="0"/>
          </a:xfrm>
          <a:prstGeom prst="line">
            <a:avLst/>
          </a:prstGeom>
          <a:noFill/>
          <a:ln w="9525">
            <a:noFill/>
            <a:round/>
            <a:headEnd/>
            <a:tailEnd/>
          </a:ln>
          <a:effectLst/>
        </p:spPr>
        <p:txBody>
          <a:bodyPr/>
          <a:lstStyle/>
          <a:p>
            <a:endParaRPr lang="zh-CN" altLang="en-US"/>
          </a:p>
        </p:txBody>
      </p:sp>
      <p:sp>
        <p:nvSpPr>
          <p:cNvPr id="410629" name="Line 5"/>
          <p:cNvSpPr>
            <a:spLocks noChangeShapeType="1"/>
          </p:cNvSpPr>
          <p:nvPr/>
        </p:nvSpPr>
        <p:spPr bwMode="auto">
          <a:xfrm>
            <a:off x="0" y="1125538"/>
            <a:ext cx="827088" cy="0"/>
          </a:xfrm>
          <a:prstGeom prst="line">
            <a:avLst/>
          </a:prstGeom>
          <a:noFill/>
          <a:ln w="9525">
            <a:noFill/>
            <a:round/>
            <a:headEnd/>
            <a:tailEnd/>
          </a:ln>
          <a:effectLst/>
        </p:spPr>
        <p:txBody>
          <a:bodyPr/>
          <a:lstStyle/>
          <a:p>
            <a:endParaRPr lang="zh-CN" altLang="en-US"/>
          </a:p>
        </p:txBody>
      </p:sp>
      <p:sp>
        <p:nvSpPr>
          <p:cNvPr id="410631" name="Rectangle 7"/>
          <p:cNvSpPr>
            <a:spLocks noChangeArrowheads="1"/>
          </p:cNvSpPr>
          <p:nvPr/>
        </p:nvSpPr>
        <p:spPr bwMode="auto">
          <a:xfrm>
            <a:off x="2447208" y="404813"/>
            <a:ext cx="3890809" cy="646331"/>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lang="zh-CN" altLang="en-US" sz="3600" b="1" dirty="0">
                <a:solidFill>
                  <a:schemeClr val="accent2"/>
                </a:solidFill>
                <a:effectLst>
                  <a:outerShdw blurRad="38100" dist="38100" dir="2700000" algn="tl">
                    <a:srgbClr val="C0C0C0"/>
                  </a:outerShdw>
                </a:effectLst>
                <a:latin typeface="Arial" charset="0"/>
                <a:ea typeface="幼圆" pitchFamily="49" charset="-122"/>
              </a:rPr>
              <a:t>老年人药效学特点</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410627">
                                            <p:txEl>
                                              <p:pRg st="0" end="0"/>
                                            </p:txEl>
                                          </p:spTgt>
                                        </p:tgtEl>
                                        <p:attrNameLst>
                                          <p:attrName>style.visibility</p:attrName>
                                        </p:attrNameLst>
                                      </p:cBhvr>
                                      <p:to>
                                        <p:strVal val="visible"/>
                                      </p:to>
                                    </p:set>
                                    <p:animEffect transition="in" filter="blinds(horizontal)">
                                      <p:cBhvr>
                                        <p:cTn id="7" dur="500"/>
                                        <p:tgtEl>
                                          <p:spTgt spid="410627">
                                            <p:txEl>
                                              <p:pRg st="0" end="0"/>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410627">
                                            <p:txEl>
                                              <p:pRg st="1" end="1"/>
                                            </p:txEl>
                                          </p:spTgt>
                                        </p:tgtEl>
                                        <p:attrNameLst>
                                          <p:attrName>style.visibility</p:attrName>
                                        </p:attrNameLst>
                                      </p:cBhvr>
                                      <p:to>
                                        <p:strVal val="visible"/>
                                      </p:to>
                                    </p:set>
                                    <p:animEffect transition="in" filter="blinds(horizontal)">
                                      <p:cBhvr>
                                        <p:cTn id="11" dur="500"/>
                                        <p:tgtEl>
                                          <p:spTgt spid="410627">
                                            <p:txEl>
                                              <p:pRg st="1" end="1"/>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410627">
                                            <p:txEl>
                                              <p:pRg st="2" end="2"/>
                                            </p:txEl>
                                          </p:spTgt>
                                        </p:tgtEl>
                                        <p:attrNameLst>
                                          <p:attrName>style.visibility</p:attrName>
                                        </p:attrNameLst>
                                      </p:cBhvr>
                                      <p:to>
                                        <p:strVal val="visible"/>
                                      </p:to>
                                    </p:set>
                                    <p:animEffect transition="in" filter="blinds(horizontal)">
                                      <p:cBhvr>
                                        <p:cTn id="15" dur="500"/>
                                        <p:tgtEl>
                                          <p:spTgt spid="410627">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410627">
                                            <p:txEl>
                                              <p:pRg st="3" end="3"/>
                                            </p:txEl>
                                          </p:spTgt>
                                        </p:tgtEl>
                                        <p:attrNameLst>
                                          <p:attrName>style.visibility</p:attrName>
                                        </p:attrNameLst>
                                      </p:cBhvr>
                                      <p:to>
                                        <p:strVal val="visible"/>
                                      </p:to>
                                    </p:set>
                                    <p:animEffect transition="in" filter="blinds(horizontal)">
                                      <p:cBhvr>
                                        <p:cTn id="19" dur="500"/>
                                        <p:tgtEl>
                                          <p:spTgt spid="410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650" name="Picture 2" descr="003"/>
          <p:cNvPicPr>
            <a:picLocks noChangeAspect="1" noChangeArrowheads="1"/>
          </p:cNvPicPr>
          <p:nvPr/>
        </p:nvPicPr>
        <p:blipFill>
          <a:blip r:embed="rId2" cstate="print"/>
          <a:srcRect/>
          <a:stretch>
            <a:fillRect/>
          </a:stretch>
        </p:blipFill>
        <p:spPr bwMode="auto">
          <a:xfrm>
            <a:off x="5867400" y="4508500"/>
            <a:ext cx="2952750" cy="2101850"/>
          </a:xfrm>
          <a:prstGeom prst="rect">
            <a:avLst/>
          </a:prstGeom>
          <a:noFill/>
        </p:spPr>
      </p:pic>
      <p:sp>
        <p:nvSpPr>
          <p:cNvPr id="411651" name="Rectangle 3"/>
          <p:cNvSpPr>
            <a:spLocks noGrp="1" noChangeArrowheads="1"/>
          </p:cNvSpPr>
          <p:nvPr>
            <p:ph type="body" idx="1"/>
          </p:nvPr>
        </p:nvSpPr>
        <p:spPr/>
        <p:txBody>
          <a:bodyPr/>
          <a:lstStyle/>
          <a:p>
            <a:r>
              <a:rPr lang="zh-CN" altLang="en-US" b="1" dirty="0">
                <a:latin typeface="黑体" pitchFamily="2" charset="-122"/>
                <a:ea typeface="黑体" pitchFamily="2" charset="-122"/>
              </a:rPr>
              <a:t>与年龄的关系</a:t>
            </a:r>
          </a:p>
          <a:p>
            <a:endParaRPr lang="zh-CN" altLang="en-US" b="1" dirty="0">
              <a:latin typeface="黑体" pitchFamily="2" charset="-122"/>
              <a:ea typeface="黑体" pitchFamily="2" charset="-122"/>
            </a:endParaRPr>
          </a:p>
          <a:p>
            <a:r>
              <a:rPr lang="zh-CN" altLang="en-US" b="1" dirty="0">
                <a:latin typeface="黑体" pitchFamily="2" charset="-122"/>
                <a:ea typeface="黑体" pitchFamily="2" charset="-122"/>
              </a:rPr>
              <a:t>与药物种类的关系</a:t>
            </a:r>
          </a:p>
          <a:p>
            <a:endParaRPr lang="zh-CN" altLang="en-US" b="1" dirty="0">
              <a:latin typeface="黑体" pitchFamily="2" charset="-122"/>
              <a:ea typeface="黑体" pitchFamily="2" charset="-122"/>
            </a:endParaRPr>
          </a:p>
          <a:p>
            <a:r>
              <a:rPr lang="zh-CN" altLang="en-US" b="1" dirty="0">
                <a:latin typeface="黑体" pitchFamily="2" charset="-122"/>
                <a:ea typeface="黑体" pitchFamily="2" charset="-122"/>
              </a:rPr>
              <a:t>药动学和药效改变</a:t>
            </a:r>
          </a:p>
          <a:p>
            <a:endParaRPr lang="zh-CN" altLang="en-US" b="1" dirty="0">
              <a:latin typeface="黑体" pitchFamily="2" charset="-122"/>
              <a:ea typeface="黑体" pitchFamily="2" charset="-122"/>
            </a:endParaRPr>
          </a:p>
        </p:txBody>
      </p:sp>
      <p:sp>
        <p:nvSpPr>
          <p:cNvPr id="411652" name="Line 4"/>
          <p:cNvSpPr>
            <a:spLocks noChangeShapeType="1"/>
          </p:cNvSpPr>
          <p:nvPr/>
        </p:nvSpPr>
        <p:spPr bwMode="auto">
          <a:xfrm>
            <a:off x="0" y="1125538"/>
            <a:ext cx="2484438" cy="0"/>
          </a:xfrm>
          <a:prstGeom prst="line">
            <a:avLst/>
          </a:prstGeom>
          <a:noFill/>
          <a:ln w="9525">
            <a:noFill/>
            <a:round/>
            <a:headEnd/>
            <a:tailEnd/>
          </a:ln>
          <a:effectLst/>
        </p:spPr>
        <p:txBody>
          <a:bodyPr/>
          <a:lstStyle/>
          <a:p>
            <a:endParaRPr lang="zh-CN" altLang="en-US"/>
          </a:p>
        </p:txBody>
      </p:sp>
      <p:sp>
        <p:nvSpPr>
          <p:cNvPr id="411653" name="Line 5"/>
          <p:cNvSpPr>
            <a:spLocks noChangeShapeType="1"/>
          </p:cNvSpPr>
          <p:nvPr/>
        </p:nvSpPr>
        <p:spPr bwMode="auto">
          <a:xfrm>
            <a:off x="0" y="1196975"/>
            <a:ext cx="0" cy="0"/>
          </a:xfrm>
          <a:prstGeom prst="line">
            <a:avLst/>
          </a:prstGeom>
          <a:noFill/>
          <a:ln w="9525">
            <a:noFill/>
            <a:round/>
            <a:headEnd/>
            <a:tailEnd/>
          </a:ln>
          <a:effectLst/>
        </p:spPr>
        <p:txBody>
          <a:bodyPr/>
          <a:lstStyle/>
          <a:p>
            <a:endParaRPr lang="zh-CN" altLang="en-US"/>
          </a:p>
        </p:txBody>
      </p:sp>
      <p:sp>
        <p:nvSpPr>
          <p:cNvPr id="411654" name="Line 6"/>
          <p:cNvSpPr>
            <a:spLocks noChangeShapeType="1"/>
          </p:cNvSpPr>
          <p:nvPr/>
        </p:nvSpPr>
        <p:spPr bwMode="auto">
          <a:xfrm>
            <a:off x="0" y="1125538"/>
            <a:ext cx="0" cy="71437"/>
          </a:xfrm>
          <a:prstGeom prst="line">
            <a:avLst/>
          </a:prstGeom>
          <a:noFill/>
          <a:ln w="9525">
            <a:noFill/>
            <a:round/>
            <a:headEnd/>
            <a:tailEnd/>
          </a:ln>
          <a:effectLst/>
        </p:spPr>
        <p:txBody>
          <a:bodyPr/>
          <a:lstStyle/>
          <a:p>
            <a:endParaRPr lang="zh-CN" altLang="en-US"/>
          </a:p>
        </p:txBody>
      </p:sp>
      <p:sp>
        <p:nvSpPr>
          <p:cNvPr id="411655" name="Text Box 7"/>
          <p:cNvSpPr txBox="1">
            <a:spLocks noChangeArrowheads="1"/>
          </p:cNvSpPr>
          <p:nvPr/>
        </p:nvSpPr>
        <p:spPr bwMode="auto">
          <a:xfrm>
            <a:off x="1619250" y="2708275"/>
            <a:ext cx="6842125" cy="3094038"/>
          </a:xfrm>
          <a:prstGeom prst="rect">
            <a:avLst/>
          </a:prstGeom>
          <a:solidFill>
            <a:srgbClr val="2AD4B4"/>
          </a:solidFill>
          <a:ln w="9525" algn="ctr">
            <a:solidFill>
              <a:srgbClr val="2AD4B4"/>
            </a:solidFill>
            <a:miter lim="800000"/>
            <a:headEnd/>
            <a:tailEnd/>
          </a:ln>
          <a:effectLst/>
        </p:spPr>
        <p:txBody>
          <a:bodyPr>
            <a:spAutoFit/>
          </a:bodyPr>
          <a:lstStyle/>
          <a:p>
            <a:pPr algn="ctr">
              <a:lnSpc>
                <a:spcPct val="100000"/>
              </a:lnSpc>
              <a:spcBef>
                <a:spcPct val="50000"/>
              </a:spcBef>
              <a:buClrTx/>
              <a:buFontTx/>
              <a:buNone/>
            </a:pPr>
            <a:r>
              <a:rPr kumimoji="0" lang="en-US" altLang="zh-CN" b="0">
                <a:solidFill>
                  <a:schemeClr val="tx1"/>
                </a:solidFill>
                <a:effectLst/>
              </a:rPr>
              <a:t>41-50</a:t>
            </a:r>
            <a:r>
              <a:rPr kumimoji="0" lang="zh-CN" altLang="en-US" b="0">
                <a:solidFill>
                  <a:schemeClr val="tx1"/>
                </a:solidFill>
                <a:effectLst/>
              </a:rPr>
              <a:t>岁药物不良反应发生率为</a:t>
            </a:r>
            <a:r>
              <a:rPr kumimoji="0" lang="en-US" altLang="zh-CN" b="0">
                <a:solidFill>
                  <a:schemeClr val="tx1"/>
                </a:solidFill>
                <a:effectLst/>
              </a:rPr>
              <a:t>12%</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51-60</a:t>
            </a:r>
            <a:r>
              <a:rPr kumimoji="0" lang="zh-CN" altLang="en-US" b="0">
                <a:solidFill>
                  <a:schemeClr val="tx1"/>
                </a:solidFill>
                <a:effectLst/>
              </a:rPr>
              <a:t>岁药物不良反应发生率为</a:t>
            </a:r>
            <a:r>
              <a:rPr kumimoji="0" lang="en-US" altLang="zh-CN" b="0">
                <a:solidFill>
                  <a:schemeClr val="tx1"/>
                </a:solidFill>
                <a:effectLst/>
              </a:rPr>
              <a:t>14.14%</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61-70</a:t>
            </a:r>
            <a:r>
              <a:rPr kumimoji="0" lang="zh-CN" altLang="en-US" b="0">
                <a:solidFill>
                  <a:schemeClr val="tx1"/>
                </a:solidFill>
                <a:effectLst/>
              </a:rPr>
              <a:t>岁药物不良反应发生率为</a:t>
            </a:r>
            <a:r>
              <a:rPr kumimoji="0" lang="en-US" altLang="zh-CN" b="0">
                <a:solidFill>
                  <a:schemeClr val="tx1"/>
                </a:solidFill>
                <a:effectLst/>
              </a:rPr>
              <a:t>15.17%</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71-80</a:t>
            </a:r>
            <a:r>
              <a:rPr kumimoji="0" lang="zh-CN" altLang="en-US" b="0">
                <a:solidFill>
                  <a:schemeClr val="tx1"/>
                </a:solidFill>
                <a:effectLst/>
              </a:rPr>
              <a:t>岁药物不良反应发生率为</a:t>
            </a:r>
            <a:r>
              <a:rPr kumimoji="0" lang="en-US" altLang="zh-CN" b="0">
                <a:solidFill>
                  <a:schemeClr val="tx1"/>
                </a:solidFill>
                <a:effectLst/>
              </a:rPr>
              <a:t>18.13%</a:t>
            </a:r>
            <a:r>
              <a:rPr kumimoji="0" lang="en-US" altLang="zh-CN" b="0">
                <a:solidFill>
                  <a:schemeClr val="accent1"/>
                </a:solidFill>
                <a:effectLst/>
              </a:rPr>
              <a:t>----</a:t>
            </a:r>
          </a:p>
          <a:p>
            <a:pPr algn="ctr">
              <a:lnSpc>
                <a:spcPct val="100000"/>
              </a:lnSpc>
              <a:spcBef>
                <a:spcPct val="50000"/>
              </a:spcBef>
              <a:buClrTx/>
              <a:buFontTx/>
              <a:buNone/>
            </a:pPr>
            <a:r>
              <a:rPr kumimoji="0" lang="en-US" altLang="zh-CN" b="0">
                <a:solidFill>
                  <a:schemeClr val="tx1"/>
                </a:solidFill>
                <a:effectLst/>
              </a:rPr>
              <a:t>80</a:t>
            </a:r>
            <a:r>
              <a:rPr kumimoji="0" lang="zh-CN" altLang="en-US" b="0">
                <a:solidFill>
                  <a:schemeClr val="tx1"/>
                </a:solidFill>
                <a:effectLst/>
              </a:rPr>
              <a:t>岁以上药物不良反应发生率为</a:t>
            </a:r>
            <a:r>
              <a:rPr kumimoji="0" lang="en-US" altLang="zh-CN" b="0">
                <a:solidFill>
                  <a:schemeClr val="tx1"/>
                </a:solidFill>
                <a:effectLst/>
              </a:rPr>
              <a:t>24.10</a:t>
            </a:r>
            <a:r>
              <a:rPr kumimoji="0" lang="en-US" altLang="zh-CN" b="0">
                <a:solidFill>
                  <a:schemeClr val="tx1"/>
                </a:solidFill>
                <a:effectLst/>
                <a:latin typeface="Arial" charset="0"/>
                <a:ea typeface="宋体" charset="-122"/>
              </a:rPr>
              <a:t>%</a:t>
            </a:r>
            <a:r>
              <a:rPr kumimoji="0" lang="en-US" altLang="zh-CN" b="0">
                <a:solidFill>
                  <a:schemeClr val="accent1"/>
                </a:solidFill>
                <a:effectLst/>
                <a:latin typeface="Arial" charset="0"/>
                <a:ea typeface="宋体" charset="-122"/>
              </a:rPr>
              <a:t>---</a:t>
            </a:r>
          </a:p>
        </p:txBody>
      </p:sp>
      <p:sp>
        <p:nvSpPr>
          <p:cNvPr id="411656" name="Text Box 8"/>
          <p:cNvSpPr txBox="1">
            <a:spLocks noChangeArrowheads="1"/>
          </p:cNvSpPr>
          <p:nvPr/>
        </p:nvSpPr>
        <p:spPr bwMode="auto">
          <a:xfrm>
            <a:off x="1547813" y="4005263"/>
            <a:ext cx="6551612" cy="2443162"/>
          </a:xfrm>
          <a:prstGeom prst="rect">
            <a:avLst/>
          </a:prstGeom>
          <a:solidFill>
            <a:srgbClr val="E9E149"/>
          </a:solidFill>
          <a:ln w="9525" algn="ctr">
            <a:noFill/>
            <a:miter lim="800000"/>
            <a:headEnd/>
            <a:tailEnd/>
          </a:ln>
          <a:effectLst/>
        </p:spPr>
        <p:txBody>
          <a:bodyPr>
            <a:spAutoFit/>
          </a:bodyPr>
          <a:lstStyle/>
          <a:p>
            <a:pPr algn="ctr">
              <a:lnSpc>
                <a:spcPct val="100000"/>
              </a:lnSpc>
              <a:spcBef>
                <a:spcPct val="50000"/>
              </a:spcBef>
              <a:buClrTx/>
              <a:buFontTx/>
              <a:buNone/>
            </a:pPr>
            <a:r>
              <a:rPr kumimoji="0" lang="zh-CN" altLang="en-US" b="0">
                <a:solidFill>
                  <a:srgbClr val="000000"/>
                </a:solidFill>
                <a:effectLst/>
              </a:rPr>
              <a:t>与药物种类呈正相关</a:t>
            </a:r>
            <a:r>
              <a:rPr kumimoji="0" lang="en-US" altLang="zh-CN" b="0">
                <a:solidFill>
                  <a:srgbClr val="E9E149"/>
                </a:solidFill>
                <a:effectLst/>
              </a:rPr>
              <a:t>-----------------</a:t>
            </a:r>
          </a:p>
          <a:p>
            <a:pPr algn="ctr">
              <a:lnSpc>
                <a:spcPct val="100000"/>
              </a:lnSpc>
              <a:spcBef>
                <a:spcPct val="50000"/>
              </a:spcBef>
              <a:buClrTx/>
              <a:buFontTx/>
              <a:buNone/>
            </a:pPr>
            <a:r>
              <a:rPr kumimoji="0" lang="en-US" altLang="zh-CN" b="0">
                <a:solidFill>
                  <a:srgbClr val="000000"/>
                </a:solidFill>
                <a:effectLst/>
              </a:rPr>
              <a:t>5</a:t>
            </a:r>
            <a:r>
              <a:rPr kumimoji="0" lang="zh-CN" altLang="en-US" b="0">
                <a:solidFill>
                  <a:srgbClr val="000000"/>
                </a:solidFill>
                <a:effectLst/>
              </a:rPr>
              <a:t>种以下药物不良反应发生率为</a:t>
            </a:r>
            <a:r>
              <a:rPr kumimoji="0" lang="en-US" altLang="zh-CN" b="0">
                <a:solidFill>
                  <a:srgbClr val="000000"/>
                </a:solidFill>
                <a:effectLst/>
              </a:rPr>
              <a:t>6-8%</a:t>
            </a:r>
            <a:r>
              <a:rPr kumimoji="0" lang="en-US" altLang="zh-CN" b="0">
                <a:solidFill>
                  <a:srgbClr val="E9E149"/>
                </a:solidFill>
                <a:effectLst/>
              </a:rPr>
              <a:t>---</a:t>
            </a:r>
          </a:p>
          <a:p>
            <a:pPr algn="ctr">
              <a:lnSpc>
                <a:spcPct val="100000"/>
              </a:lnSpc>
              <a:spcBef>
                <a:spcPct val="50000"/>
              </a:spcBef>
              <a:buClrTx/>
              <a:buFontTx/>
              <a:buNone/>
            </a:pPr>
            <a:r>
              <a:rPr kumimoji="0" lang="en-US" altLang="zh-CN" b="0">
                <a:solidFill>
                  <a:srgbClr val="000000"/>
                </a:solidFill>
                <a:effectLst/>
              </a:rPr>
              <a:t>6-10</a:t>
            </a:r>
            <a:r>
              <a:rPr kumimoji="0" lang="zh-CN" altLang="en-US" b="0">
                <a:solidFill>
                  <a:srgbClr val="000000"/>
                </a:solidFill>
                <a:effectLst/>
              </a:rPr>
              <a:t>种药物不良反应发生率为</a:t>
            </a:r>
            <a:r>
              <a:rPr kumimoji="0" lang="en-US" altLang="zh-CN" b="0">
                <a:solidFill>
                  <a:srgbClr val="000000"/>
                </a:solidFill>
                <a:effectLst/>
              </a:rPr>
              <a:t>40%</a:t>
            </a:r>
            <a:r>
              <a:rPr kumimoji="0" lang="en-US" altLang="zh-CN" b="0">
                <a:solidFill>
                  <a:srgbClr val="E9E149"/>
                </a:solidFill>
                <a:effectLst/>
              </a:rPr>
              <a:t>------</a:t>
            </a:r>
          </a:p>
          <a:p>
            <a:pPr algn="ctr">
              <a:lnSpc>
                <a:spcPct val="100000"/>
              </a:lnSpc>
              <a:spcBef>
                <a:spcPct val="50000"/>
              </a:spcBef>
              <a:buClrTx/>
              <a:buFontTx/>
              <a:buNone/>
            </a:pPr>
            <a:r>
              <a:rPr kumimoji="0" lang="en-US" altLang="zh-CN" b="0">
                <a:solidFill>
                  <a:srgbClr val="000000"/>
                </a:solidFill>
                <a:effectLst/>
              </a:rPr>
              <a:t>15-20</a:t>
            </a:r>
            <a:r>
              <a:rPr kumimoji="0" lang="zh-CN" altLang="en-US" b="0">
                <a:solidFill>
                  <a:srgbClr val="000000"/>
                </a:solidFill>
                <a:effectLst/>
              </a:rPr>
              <a:t>种药物不良反应发生率为</a:t>
            </a:r>
            <a:r>
              <a:rPr kumimoji="0" lang="en-US" altLang="zh-CN" b="0">
                <a:solidFill>
                  <a:srgbClr val="000000"/>
                </a:solidFill>
                <a:effectLst/>
              </a:rPr>
              <a:t>70-80%</a:t>
            </a:r>
            <a:r>
              <a:rPr kumimoji="0" lang="en-US" altLang="zh-CN" b="0">
                <a:solidFill>
                  <a:schemeClr val="accent2"/>
                </a:solidFill>
                <a:effectLst/>
              </a:rPr>
              <a:t>--</a:t>
            </a:r>
          </a:p>
        </p:txBody>
      </p:sp>
      <p:sp>
        <p:nvSpPr>
          <p:cNvPr id="411657" name="Rectangle 9"/>
          <p:cNvSpPr>
            <a:spLocks noChangeArrowheads="1"/>
          </p:cNvSpPr>
          <p:nvPr/>
        </p:nvSpPr>
        <p:spPr bwMode="auto">
          <a:xfrm>
            <a:off x="1538288" y="260350"/>
            <a:ext cx="6299200" cy="701675"/>
          </a:xfrm>
          <a:prstGeom prst="rect">
            <a:avLst/>
          </a:prstGeom>
          <a:noFill/>
          <a:ln w="9525" algn="ctr">
            <a:noFill/>
            <a:miter lim="800000"/>
            <a:headEnd/>
            <a:tailEnd/>
          </a:ln>
          <a:effectLst/>
        </p:spPr>
        <p:txBody>
          <a:bodyPr wrap="none">
            <a:spAutoFit/>
          </a:bodyPr>
          <a:lstStyle/>
          <a:p>
            <a:pPr algn="ctr">
              <a:lnSpc>
                <a:spcPct val="100000"/>
              </a:lnSpc>
              <a:spcBef>
                <a:spcPct val="0"/>
              </a:spcBef>
              <a:buClrTx/>
              <a:buFontTx/>
              <a:buNone/>
            </a:pPr>
            <a:r>
              <a:rPr kumimoji="0" lang="zh-CN" altLang="en-US" sz="4000">
                <a:solidFill>
                  <a:schemeClr val="tx1"/>
                </a:solidFill>
                <a:effectLst/>
                <a:latin typeface="Arial" charset="0"/>
              </a:rPr>
              <a:t>老年人药物不良反应的原因</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411651">
                                            <p:txEl>
                                              <p:pRg st="2" end="2"/>
                                            </p:txEl>
                                          </p:spTgt>
                                        </p:tgtEl>
                                      </p:cBhvr>
                                    </p:animEffect>
                                    <p:set>
                                      <p:cBhvr>
                                        <p:cTn id="7" dur="1" fill="hold">
                                          <p:stCondLst>
                                            <p:cond delay="499"/>
                                          </p:stCondLst>
                                        </p:cTn>
                                        <p:tgtEl>
                                          <p:spTgt spid="411651">
                                            <p:txEl>
                                              <p:pRg st="2" end="2"/>
                                            </p:txEl>
                                          </p:spTgt>
                                        </p:tgtEl>
                                        <p:attrNameLst>
                                          <p:attrName>style.visibility</p:attrName>
                                        </p:attrNameLst>
                                      </p:cBhvr>
                                      <p:to>
                                        <p:strVal val="hidden"/>
                                      </p:to>
                                    </p:set>
                                  </p:childTnLst>
                                </p:cTn>
                              </p:par>
                              <p:par>
                                <p:cTn id="8" presetID="3" presetClass="exit" presetSubtype="10" fill="hold" nodeType="withEffect">
                                  <p:stCondLst>
                                    <p:cond delay="0"/>
                                  </p:stCondLst>
                                  <p:childTnLst>
                                    <p:animEffect transition="out" filter="blinds(horizontal)">
                                      <p:cBhvr>
                                        <p:cTn id="9" dur="500"/>
                                        <p:tgtEl>
                                          <p:spTgt spid="411651">
                                            <p:txEl>
                                              <p:pRg st="4" end="4"/>
                                            </p:txEl>
                                          </p:spTgt>
                                        </p:tgtEl>
                                      </p:cBhvr>
                                    </p:animEffect>
                                    <p:set>
                                      <p:cBhvr>
                                        <p:cTn id="10" dur="1" fill="hold">
                                          <p:stCondLst>
                                            <p:cond delay="499"/>
                                          </p:stCondLst>
                                        </p:cTn>
                                        <p:tgtEl>
                                          <p:spTgt spid="411651">
                                            <p:txEl>
                                              <p:pRg st="4" end="4"/>
                                            </p:txEl>
                                          </p:spTgt>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411655"/>
                                        </p:tgtEl>
                                        <p:attrNameLst>
                                          <p:attrName>style.visibility</p:attrName>
                                        </p:attrNameLst>
                                      </p:cBhvr>
                                      <p:to>
                                        <p:strVal val="visible"/>
                                      </p:to>
                                    </p:set>
                                    <p:anim calcmode="lin" valueType="num">
                                      <p:cBhvr additive="base">
                                        <p:cTn id="13" dur="500" fill="hold"/>
                                        <p:tgtEl>
                                          <p:spTgt spid="411655"/>
                                        </p:tgtEl>
                                        <p:attrNameLst>
                                          <p:attrName>ppt_x</p:attrName>
                                        </p:attrNameLst>
                                      </p:cBhvr>
                                      <p:tavLst>
                                        <p:tav tm="0">
                                          <p:val>
                                            <p:strVal val="#ppt_x"/>
                                          </p:val>
                                        </p:tav>
                                        <p:tav tm="100000">
                                          <p:val>
                                            <p:strVal val="#ppt_x"/>
                                          </p:val>
                                        </p:tav>
                                      </p:tavLst>
                                    </p:anim>
                                    <p:anim calcmode="lin" valueType="num">
                                      <p:cBhvr additive="base">
                                        <p:cTn id="14" dur="500" fill="hold"/>
                                        <p:tgtEl>
                                          <p:spTgt spid="41165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grpId="1" nodeType="clickEffect">
                                  <p:stCondLst>
                                    <p:cond delay="0"/>
                                  </p:stCondLst>
                                  <p:childTnLst>
                                    <p:animEffect transition="out" filter="blinds(horizontal)">
                                      <p:cBhvr>
                                        <p:cTn id="18" dur="500"/>
                                        <p:tgtEl>
                                          <p:spTgt spid="411655"/>
                                        </p:tgtEl>
                                      </p:cBhvr>
                                    </p:animEffect>
                                    <p:set>
                                      <p:cBhvr>
                                        <p:cTn id="19" dur="1" fill="hold">
                                          <p:stCondLst>
                                            <p:cond delay="499"/>
                                          </p:stCondLst>
                                        </p:cTn>
                                        <p:tgtEl>
                                          <p:spTgt spid="411655"/>
                                        </p:tgtEl>
                                        <p:attrNameLst>
                                          <p:attrName>style.visibility</p:attrName>
                                        </p:attrNameLst>
                                      </p:cBhvr>
                                      <p:to>
                                        <p:strVal val="hidden"/>
                                      </p:to>
                                    </p:set>
                                  </p:childTnLst>
                                </p:cTn>
                              </p:par>
                              <p:par>
                                <p:cTn id="20" presetID="2" presetClass="entr" presetSubtype="4" fill="hold" nodeType="withEffect">
                                  <p:stCondLst>
                                    <p:cond delay="0"/>
                                  </p:stCondLst>
                                  <p:childTnLst>
                                    <p:set>
                                      <p:cBhvr>
                                        <p:cTn id="21" dur="1" fill="hold">
                                          <p:stCondLst>
                                            <p:cond delay="0"/>
                                          </p:stCondLst>
                                        </p:cTn>
                                        <p:tgtEl>
                                          <p:spTgt spid="411651">
                                            <p:txEl>
                                              <p:pRg st="2" end="2"/>
                                            </p:txEl>
                                          </p:spTgt>
                                        </p:tgtEl>
                                        <p:attrNameLst>
                                          <p:attrName>style.visibility</p:attrName>
                                        </p:attrNameLst>
                                      </p:cBhvr>
                                      <p:to>
                                        <p:strVal val="visible"/>
                                      </p:to>
                                    </p:set>
                                    <p:anim calcmode="lin" valueType="num">
                                      <p:cBhvr additive="base">
                                        <p:cTn id="22" dur="500" fill="hold"/>
                                        <p:tgtEl>
                                          <p:spTgt spid="41165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11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nodeType="clickEffect">
                                  <p:stCondLst>
                                    <p:cond delay="0"/>
                                  </p:stCondLst>
                                  <p:childTnLst>
                                    <p:animEffect transition="out" filter="blinds(horizontal)">
                                      <p:cBhvr>
                                        <p:cTn id="27" dur="500"/>
                                        <p:tgtEl>
                                          <p:spTgt spid="411651">
                                            <p:txEl>
                                              <p:pRg st="4" end="4"/>
                                            </p:txEl>
                                          </p:spTgt>
                                        </p:tgtEl>
                                      </p:cBhvr>
                                    </p:animEffect>
                                    <p:set>
                                      <p:cBhvr>
                                        <p:cTn id="28" dur="1" fill="hold">
                                          <p:stCondLst>
                                            <p:cond delay="499"/>
                                          </p:stCondLst>
                                        </p:cTn>
                                        <p:tgtEl>
                                          <p:spTgt spid="411651">
                                            <p:txEl>
                                              <p:pRg st="4" end="4"/>
                                            </p:txEl>
                                          </p:spTgt>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411656"/>
                                        </p:tgtEl>
                                        <p:attrNameLst>
                                          <p:attrName>style.visibility</p:attrName>
                                        </p:attrNameLst>
                                      </p:cBhvr>
                                      <p:to>
                                        <p:strVal val="visible"/>
                                      </p:to>
                                    </p:set>
                                    <p:anim calcmode="lin" valueType="num">
                                      <p:cBhvr additive="base">
                                        <p:cTn id="31" dur="500" fill="hold"/>
                                        <p:tgtEl>
                                          <p:spTgt spid="411656"/>
                                        </p:tgtEl>
                                        <p:attrNameLst>
                                          <p:attrName>ppt_x</p:attrName>
                                        </p:attrNameLst>
                                      </p:cBhvr>
                                      <p:tavLst>
                                        <p:tav tm="0">
                                          <p:val>
                                            <p:strVal val="#ppt_x"/>
                                          </p:val>
                                        </p:tav>
                                        <p:tav tm="100000">
                                          <p:val>
                                            <p:strVal val="#ppt_x"/>
                                          </p:val>
                                        </p:tav>
                                      </p:tavLst>
                                    </p:anim>
                                    <p:anim calcmode="lin" valueType="num">
                                      <p:cBhvr additive="base">
                                        <p:cTn id="32" dur="500" fill="hold"/>
                                        <p:tgtEl>
                                          <p:spTgt spid="41165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1" nodeType="clickEffect">
                                  <p:stCondLst>
                                    <p:cond delay="0"/>
                                  </p:stCondLst>
                                  <p:childTnLst>
                                    <p:animEffect transition="out" filter="blinds(horizontal)">
                                      <p:cBhvr>
                                        <p:cTn id="36" dur="500"/>
                                        <p:tgtEl>
                                          <p:spTgt spid="411656"/>
                                        </p:tgtEl>
                                      </p:cBhvr>
                                    </p:animEffect>
                                    <p:set>
                                      <p:cBhvr>
                                        <p:cTn id="37" dur="1" fill="hold">
                                          <p:stCondLst>
                                            <p:cond delay="499"/>
                                          </p:stCondLst>
                                        </p:cTn>
                                        <p:tgtEl>
                                          <p:spTgt spid="411656"/>
                                        </p:tgtEl>
                                        <p:attrNameLst>
                                          <p:attrName>style.visibility</p:attrName>
                                        </p:attrNameLst>
                                      </p:cBhvr>
                                      <p:to>
                                        <p:strVal val="hidden"/>
                                      </p:to>
                                    </p:set>
                                  </p:childTnLst>
                                </p:cTn>
                              </p:par>
                              <p:par>
                                <p:cTn id="38" presetID="3" presetClass="entr" presetSubtype="10" fill="hold" nodeType="withEffect">
                                  <p:stCondLst>
                                    <p:cond delay="0"/>
                                  </p:stCondLst>
                                  <p:childTnLst>
                                    <p:set>
                                      <p:cBhvr>
                                        <p:cTn id="39" dur="1" fill="hold">
                                          <p:stCondLst>
                                            <p:cond delay="0"/>
                                          </p:stCondLst>
                                        </p:cTn>
                                        <p:tgtEl>
                                          <p:spTgt spid="411651">
                                            <p:txEl>
                                              <p:pRg st="4" end="4"/>
                                            </p:txEl>
                                          </p:spTgt>
                                        </p:tgtEl>
                                        <p:attrNameLst>
                                          <p:attrName>style.visibility</p:attrName>
                                        </p:attrNameLst>
                                      </p:cBhvr>
                                      <p:to>
                                        <p:strVal val="visible"/>
                                      </p:to>
                                    </p:set>
                                    <p:animEffect transition="in" filter="blinds(horizontal)">
                                      <p:cBhvr>
                                        <p:cTn id="40" dur="500"/>
                                        <p:tgtEl>
                                          <p:spTgt spid="411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655" grpId="0" animBg="1"/>
      <p:bldP spid="411655" grpId="1" animBg="1"/>
      <p:bldP spid="411656" grpId="0" animBg="1"/>
      <p:bldP spid="411656"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a:xfrm>
            <a:off x="611188" y="260350"/>
            <a:ext cx="4608512" cy="1143000"/>
          </a:xfrm>
        </p:spPr>
        <p:txBody>
          <a:bodyPr/>
          <a:lstStyle/>
          <a:p>
            <a:r>
              <a:rPr lang="zh-CN" altLang="en-US" kern="1200" dirty="0">
                <a:solidFill>
                  <a:schemeClr val="accent2"/>
                </a:solidFill>
                <a:effectLst>
                  <a:outerShdw blurRad="38100" dist="38100" dir="2700000" algn="tl">
                    <a:srgbClr val="C0C0C0"/>
                  </a:outerShdw>
                </a:effectLst>
                <a:latin typeface="Arial" charset="0"/>
                <a:ea typeface="幼圆" pitchFamily="49" charset="-122"/>
                <a:cs typeface="+mn-cs"/>
              </a:rPr>
              <a:t>老年人自身问题</a:t>
            </a:r>
          </a:p>
        </p:txBody>
      </p:sp>
      <p:sp>
        <p:nvSpPr>
          <p:cNvPr id="415747" name="Rectangle 3"/>
          <p:cNvSpPr>
            <a:spLocks noGrp="1" noChangeArrowheads="1"/>
          </p:cNvSpPr>
          <p:nvPr>
            <p:ph type="body" idx="1"/>
          </p:nvPr>
        </p:nvSpPr>
        <p:spPr>
          <a:xfrm>
            <a:off x="395288" y="2133600"/>
            <a:ext cx="7772400" cy="4114800"/>
          </a:xfrm>
        </p:spPr>
        <p:txBody>
          <a:bodyPr/>
          <a:lstStyle/>
          <a:p>
            <a:pPr lvl="1">
              <a:buNone/>
            </a:pPr>
            <a:r>
              <a:rPr lang="zh-CN" altLang="en-US" sz="3200" dirty="0" smtClean="0">
                <a:latin typeface="黑体" pitchFamily="2" charset="-122"/>
                <a:ea typeface="黑体" pitchFamily="2" charset="-122"/>
                <a:cs typeface="+mn-cs"/>
              </a:rPr>
              <a:t>一身多病用药种类多</a:t>
            </a:r>
            <a:endParaRPr lang="en-US" altLang="zh-CN" sz="3200" dirty="0" smtClean="0">
              <a:latin typeface="黑体" pitchFamily="2" charset="-122"/>
              <a:ea typeface="黑体" pitchFamily="2" charset="-122"/>
              <a:cs typeface="+mn-cs"/>
            </a:endParaRPr>
          </a:p>
          <a:p>
            <a:pPr lvl="1">
              <a:buNone/>
            </a:pPr>
            <a:r>
              <a:rPr lang="zh-CN" altLang="en-US" sz="3200" dirty="0" smtClean="0">
                <a:latin typeface="黑体" pitchFamily="2" charset="-122"/>
                <a:ea typeface="黑体" pitchFamily="2" charset="-122"/>
                <a:cs typeface="+mn-cs"/>
              </a:rPr>
              <a:t>心理</a:t>
            </a:r>
            <a:r>
              <a:rPr lang="zh-CN" altLang="en-US" sz="3200" dirty="0">
                <a:latin typeface="黑体" pitchFamily="2" charset="-122"/>
                <a:ea typeface="黑体" pitchFamily="2" charset="-122"/>
                <a:cs typeface="+mn-cs"/>
              </a:rPr>
              <a:t>行为障碍</a:t>
            </a:r>
          </a:p>
          <a:p>
            <a:pPr>
              <a:buFontTx/>
              <a:buNone/>
            </a:pPr>
            <a:r>
              <a:rPr lang="zh-CN" altLang="en-US" sz="3600" b="1" dirty="0">
                <a:latin typeface="黑体" pitchFamily="2" charset="-122"/>
                <a:ea typeface="黑体" pitchFamily="2" charset="-122"/>
              </a:rPr>
              <a:t>   </a:t>
            </a:r>
            <a:r>
              <a:rPr lang="zh-CN" altLang="en-US" sz="2800" b="1" dirty="0">
                <a:latin typeface="黑体" pitchFamily="2" charset="-122"/>
                <a:ea typeface="黑体" pitchFamily="2" charset="-122"/>
              </a:rPr>
              <a:t>①嗜药</a:t>
            </a:r>
          </a:p>
          <a:p>
            <a:pPr>
              <a:buFontTx/>
              <a:buNone/>
            </a:pPr>
            <a:r>
              <a:rPr lang="zh-CN" altLang="en-US" sz="2800" b="1" dirty="0">
                <a:latin typeface="黑体" pitchFamily="2" charset="-122"/>
                <a:ea typeface="黑体" pitchFamily="2" charset="-122"/>
              </a:rPr>
              <a:t>    ②健忘 强迫妄想 误服 </a:t>
            </a:r>
            <a:r>
              <a:rPr lang="zh-CN" altLang="en-US" sz="2800" b="1" dirty="0">
                <a:latin typeface="Times New Roman"/>
                <a:ea typeface="黑体" pitchFamily="2" charset="-122"/>
              </a:rPr>
              <a:t>“</a:t>
            </a:r>
            <a:r>
              <a:rPr lang="zh-CN" altLang="en-US" sz="2800" b="1" dirty="0">
                <a:latin typeface="黑体" pitchFamily="2" charset="-122"/>
                <a:ea typeface="黑体" pitchFamily="2" charset="-122"/>
              </a:rPr>
              <a:t>经验主义</a:t>
            </a:r>
            <a:r>
              <a:rPr lang="zh-CN" altLang="en-US" sz="2800" b="1" dirty="0">
                <a:latin typeface="Times New Roman"/>
                <a:ea typeface="黑体" pitchFamily="2" charset="-122"/>
              </a:rPr>
              <a:t>”</a:t>
            </a:r>
            <a:endParaRPr lang="zh-CN" altLang="en-US" sz="2800" b="1" dirty="0">
              <a:latin typeface="黑体" pitchFamily="2" charset="-122"/>
              <a:ea typeface="黑体" pitchFamily="2" charset="-122"/>
            </a:endParaRPr>
          </a:p>
          <a:p>
            <a:pPr>
              <a:buFontTx/>
              <a:buNone/>
            </a:pPr>
            <a:r>
              <a:rPr lang="zh-CN" altLang="en-US" sz="2800" b="1" dirty="0">
                <a:latin typeface="黑体" pitchFamily="2" charset="-122"/>
                <a:ea typeface="黑体" pitchFamily="2" charset="-122"/>
              </a:rPr>
              <a:t>    对医生不信任 偏见 固执</a:t>
            </a:r>
          </a:p>
          <a:p>
            <a:pPr>
              <a:buFontTx/>
              <a:buNone/>
            </a:pPr>
            <a:r>
              <a:rPr lang="zh-CN" altLang="en-US" sz="2800" b="1" dirty="0">
                <a:latin typeface="黑体" pitchFamily="2" charset="-122"/>
                <a:ea typeface="黑体" pitchFamily="2" charset="-122"/>
              </a:rPr>
              <a:t>    ③不遵医嘱 </a:t>
            </a:r>
          </a:p>
        </p:txBody>
      </p:sp>
      <p:pic>
        <p:nvPicPr>
          <p:cNvPr id="415748" name="Picture 4" descr="042bpz"/>
          <p:cNvPicPr>
            <a:picLocks noChangeAspect="1" noChangeArrowheads="1" noCrop="1"/>
          </p:cNvPicPr>
          <p:nvPr/>
        </p:nvPicPr>
        <p:blipFill>
          <a:blip r:embed="rId2" cstate="print"/>
          <a:srcRect/>
          <a:stretch>
            <a:fillRect/>
          </a:stretch>
        </p:blipFill>
        <p:spPr bwMode="auto">
          <a:xfrm>
            <a:off x="5292725" y="620713"/>
            <a:ext cx="3455988" cy="2808287"/>
          </a:xfrm>
          <a:prstGeom prst="rect">
            <a:avLst/>
          </a:prstGeom>
          <a:noFill/>
        </p:spPr>
      </p:pic>
      <p:pic>
        <p:nvPicPr>
          <p:cNvPr id="415749" name="Picture 5" descr="u=3575032975,16354442&amp;gp=3"/>
          <p:cNvPicPr>
            <a:picLocks noChangeAspect="1" noChangeArrowheads="1"/>
          </p:cNvPicPr>
          <p:nvPr/>
        </p:nvPicPr>
        <p:blipFill>
          <a:blip r:embed="rId3" cstate="print"/>
          <a:srcRect/>
          <a:stretch>
            <a:fillRect/>
          </a:stretch>
        </p:blipFill>
        <p:spPr bwMode="auto">
          <a:xfrm>
            <a:off x="7308850" y="908050"/>
            <a:ext cx="1152525" cy="1028700"/>
          </a:xfrm>
          <a:prstGeom prst="rect">
            <a:avLst/>
          </a:prstGeom>
          <a:noFill/>
        </p:spPr>
      </p:pic>
    </p:spTree>
  </p:cSld>
  <p:clrMapOvr>
    <a:masterClrMapping/>
  </p:clrMapOvr>
  <p:transition>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千手观音21位演员中18人因药致聋"/>
          <p:cNvPicPr>
            <a:picLocks noChangeAspect="1" noChangeArrowheads="1"/>
          </p:cNvPicPr>
          <p:nvPr/>
        </p:nvPicPr>
        <p:blipFill>
          <a:blip r:embed="rId2" cstate="print"/>
          <a:srcRect/>
          <a:stretch>
            <a:fillRect/>
          </a:stretch>
        </p:blipFill>
        <p:spPr bwMode="auto">
          <a:xfrm>
            <a:off x="1214414" y="1524000"/>
            <a:ext cx="6357982" cy="4333892"/>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827088" y="188913"/>
            <a:ext cx="7772400" cy="1143000"/>
          </a:xfrm>
        </p:spPr>
        <p:txBody>
          <a:bodyPr/>
          <a:lstStyle/>
          <a:p>
            <a:r>
              <a:rPr lang="zh-CN" altLang="en-US" b="1" dirty="0">
                <a:solidFill>
                  <a:srgbClr val="FF0000"/>
                </a:solidFill>
                <a:effectLst>
                  <a:outerShdw blurRad="38100" dist="38100" dir="2700000" algn="tl">
                    <a:srgbClr val="C0C0C0"/>
                  </a:outerShdw>
                </a:effectLst>
                <a:ea typeface="华文中宋" pitchFamily="2" charset="-122"/>
              </a:rPr>
              <a:t>老年人</a:t>
            </a:r>
            <a:r>
              <a:rPr lang="zh-CN" altLang="en-US" b="1" dirty="0">
                <a:solidFill>
                  <a:schemeClr val="accent2"/>
                </a:solidFill>
                <a:effectLst>
                  <a:outerShdw blurRad="38100" dist="38100" dir="2700000" algn="tl">
                    <a:srgbClr val="C0C0C0"/>
                  </a:outerShdw>
                </a:effectLst>
                <a:ea typeface="华文中宋" pitchFamily="2" charset="-122"/>
              </a:rPr>
              <a:t>用药原则</a:t>
            </a:r>
          </a:p>
        </p:txBody>
      </p:sp>
      <p:sp>
        <p:nvSpPr>
          <p:cNvPr id="340995" name="Rectangle 3"/>
          <p:cNvSpPr>
            <a:spLocks noGrp="1" noChangeArrowheads="1"/>
          </p:cNvSpPr>
          <p:nvPr>
            <p:ph type="body" idx="1"/>
          </p:nvPr>
        </p:nvSpPr>
        <p:spPr>
          <a:xfrm>
            <a:off x="611188" y="1196975"/>
            <a:ext cx="8208962" cy="5256213"/>
          </a:xfrm>
        </p:spPr>
        <p:txBody>
          <a:bodyPr/>
          <a:lstStyle/>
          <a:p>
            <a:pPr>
              <a:lnSpc>
                <a:spcPct val="130000"/>
              </a:lnSpc>
            </a:pPr>
            <a:r>
              <a:rPr lang="zh-CN" altLang="en-US" sz="2400" b="1" dirty="0">
                <a:latin typeface="黑体" pitchFamily="49" charset="-122"/>
                <a:ea typeface="黑体" pitchFamily="49" charset="-122"/>
              </a:rPr>
              <a:t>尽量避免多种药品同时</a:t>
            </a:r>
            <a:r>
              <a:rPr lang="zh-CN" altLang="en-US" sz="2400" b="1" dirty="0" smtClean="0">
                <a:latin typeface="黑体" pitchFamily="49" charset="-122"/>
                <a:ea typeface="黑体" pitchFamily="49" charset="-122"/>
              </a:rPr>
              <a:t>用，在</a:t>
            </a:r>
            <a:r>
              <a:rPr lang="zh-CN" altLang="en-US" sz="2400" b="1" dirty="0">
                <a:latin typeface="黑体" pitchFamily="49" charset="-122"/>
                <a:ea typeface="黑体" pitchFamily="49" charset="-122"/>
              </a:rPr>
              <a:t>治疗过程中不断修订、调整用药。</a:t>
            </a:r>
          </a:p>
          <a:p>
            <a:pPr>
              <a:lnSpc>
                <a:spcPct val="130000"/>
              </a:lnSpc>
            </a:pPr>
            <a:r>
              <a:rPr lang="zh-CN" altLang="en-US" sz="2400" b="1" dirty="0">
                <a:solidFill>
                  <a:srgbClr val="C00000"/>
                </a:solidFill>
                <a:latin typeface="黑体" pitchFamily="49" charset="-122"/>
                <a:ea typeface="黑体" pitchFamily="49" charset="-122"/>
              </a:rPr>
              <a:t>选择最合适的药物、剂量、疗程。</a:t>
            </a:r>
          </a:p>
          <a:p>
            <a:pPr>
              <a:lnSpc>
                <a:spcPct val="130000"/>
              </a:lnSpc>
            </a:pPr>
            <a:r>
              <a:rPr lang="zh-CN" altLang="en-US" sz="2400" b="1" dirty="0">
                <a:latin typeface="黑体" pitchFamily="49" charset="-122"/>
                <a:ea typeface="黑体" pitchFamily="49" charset="-122"/>
              </a:rPr>
              <a:t>给药途径以口服为主，静脉注射慎用。</a:t>
            </a:r>
          </a:p>
          <a:p>
            <a:pPr>
              <a:lnSpc>
                <a:spcPct val="130000"/>
              </a:lnSpc>
            </a:pPr>
            <a:r>
              <a:rPr lang="zh-CN" altLang="en-US" sz="2400" b="1" dirty="0">
                <a:solidFill>
                  <a:srgbClr val="C00000"/>
                </a:solidFill>
                <a:latin typeface="黑体" pitchFamily="49" charset="-122"/>
                <a:ea typeface="黑体" pitchFamily="49" charset="-122"/>
              </a:rPr>
              <a:t>尽量不用损害肝肾的药物（四环素、氨基糖苷类抗生素），严密监测肝肾功能。</a:t>
            </a:r>
          </a:p>
          <a:p>
            <a:pPr algn="just">
              <a:lnSpc>
                <a:spcPct val="130000"/>
              </a:lnSpc>
            </a:pPr>
            <a:r>
              <a:rPr lang="zh-CN" altLang="en-US" sz="2400" b="1" dirty="0">
                <a:latin typeface="黑体" pitchFamily="49" charset="-122"/>
                <a:ea typeface="黑体" pitchFamily="49" charset="-122"/>
              </a:rPr>
              <a:t>不宜长时期用一种药物（除终身用药的慢性病）。</a:t>
            </a:r>
          </a:p>
          <a:p>
            <a:pPr algn="just">
              <a:lnSpc>
                <a:spcPct val="130000"/>
              </a:lnSpc>
            </a:pPr>
            <a:r>
              <a:rPr lang="zh-CN" altLang="en-US" sz="2400" b="1" dirty="0">
                <a:latin typeface="黑体" pitchFamily="49" charset="-122"/>
                <a:ea typeface="黑体" pitchFamily="49" charset="-122"/>
              </a:rPr>
              <a:t>不滥用药品。老年人常有头痛、关节痛等，慎用</a:t>
            </a:r>
            <a:r>
              <a:rPr lang="zh-CN" altLang="en-US" sz="2400" b="1" dirty="0" smtClean="0">
                <a:latin typeface="黑体" pitchFamily="49" charset="-122"/>
                <a:ea typeface="黑体" pitchFamily="49" charset="-122"/>
              </a:rPr>
              <a:t>止痛剂。</a:t>
            </a:r>
            <a:endParaRPr lang="zh-CN" altLang="en-US" sz="2400" b="1" dirty="0">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115616" y="1700808"/>
            <a:ext cx="4536504" cy="3600400"/>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Tx/>
              <a:buSzTx/>
              <a:buFontTx/>
              <a:buChar char="•"/>
              <a:tabLst/>
              <a:defRPr/>
            </a:pPr>
            <a:r>
              <a:rPr kumimoji="0" lang="en-US" altLang="zh-CN" sz="2400" b="1" u="none" strike="noStrike" kern="0" cap="none" spc="0" normalizeH="0" baseline="0" noProof="0" dirty="0" smtClean="0">
                <a:ln>
                  <a:noFill/>
                </a:ln>
                <a:solidFill>
                  <a:schemeClr val="tx1"/>
                </a:solidFill>
                <a:effectLst/>
                <a:uLnTx/>
                <a:uFillTx/>
                <a:latin typeface="宋体" pitchFamily="2" charset="-122"/>
                <a:ea typeface="+mn-ea"/>
                <a:cs typeface="+mn-cs"/>
              </a:rPr>
              <a:t>1.</a:t>
            </a:r>
            <a:r>
              <a:rPr kumimoji="0" lang="zh-CN" altLang="en-US" sz="2400" b="1" u="none" strike="noStrike" kern="0" cap="none" spc="0" normalizeH="0" baseline="0" noProof="0" dirty="0" smtClean="0">
                <a:ln>
                  <a:noFill/>
                </a:ln>
                <a:solidFill>
                  <a:schemeClr val="tx1"/>
                </a:solidFill>
                <a:effectLst/>
                <a:uLnTx/>
                <a:uFillTx/>
                <a:latin typeface="宋体" pitchFamily="2" charset="-122"/>
                <a:ea typeface="+mn-ea"/>
                <a:cs typeface="+mn-cs"/>
              </a:rPr>
              <a:t>无</a:t>
            </a:r>
            <a:r>
              <a:rPr lang="zh-CN" altLang="en-US" sz="2400" b="1" kern="0" dirty="0" smtClean="0">
                <a:latin typeface="宋体" pitchFamily="2" charset="-122"/>
              </a:rPr>
              <a:t>适应症用药</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sz="2400" b="1" kern="0" dirty="0" smtClean="0">
                <a:latin typeface="宋体" pitchFamily="2" charset="-122"/>
              </a:rPr>
              <a:t>   </a:t>
            </a:r>
            <a:r>
              <a:rPr lang="en-US" altLang="zh-CN" sz="2400" b="1" kern="0" dirty="0" smtClean="0">
                <a:latin typeface="宋体" pitchFamily="2" charset="-122"/>
              </a:rPr>
              <a:t>2.</a:t>
            </a:r>
            <a:r>
              <a:rPr lang="zh-CN" altLang="en-US" sz="2400" b="1" kern="0" dirty="0" smtClean="0">
                <a:latin typeface="宋体" pitchFamily="2" charset="-122"/>
              </a:rPr>
              <a:t>用量不适当</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sz="2400" b="1" kern="0" dirty="0" smtClean="0">
                <a:latin typeface="宋体" pitchFamily="2" charset="-122"/>
              </a:rPr>
              <a:t>   </a:t>
            </a:r>
            <a:r>
              <a:rPr lang="en-US" altLang="zh-CN" sz="2400" b="1" kern="0" dirty="0" smtClean="0">
                <a:latin typeface="宋体" pitchFamily="2" charset="-122"/>
              </a:rPr>
              <a:t>3.</a:t>
            </a:r>
            <a:r>
              <a:rPr lang="zh-CN" altLang="en-US" sz="2400" b="1" kern="0" dirty="0" smtClean="0">
                <a:latin typeface="宋体" pitchFamily="2" charset="-122"/>
              </a:rPr>
              <a:t>用法不适当</a:t>
            </a: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zh-CN" altLang="en-US" sz="2400" b="1" kern="0" dirty="0" smtClean="0">
                <a:latin typeface="宋体" pitchFamily="2" charset="-122"/>
              </a:rPr>
              <a:t>   </a:t>
            </a:r>
            <a:r>
              <a:rPr lang="en-US" altLang="zh-CN" sz="2400" b="1" kern="0" dirty="0" smtClean="0">
                <a:latin typeface="宋体" pitchFamily="2" charset="-122"/>
              </a:rPr>
              <a:t>4.</a:t>
            </a:r>
            <a:r>
              <a:rPr lang="zh-CN" altLang="en-US" sz="2400" b="1" kern="0" dirty="0" smtClean="0">
                <a:latin typeface="宋体" pitchFamily="2" charset="-122"/>
              </a:rPr>
              <a:t>不适当的联合用药</a:t>
            </a:r>
          </a:p>
          <a:p>
            <a:pPr marL="342900" indent="-342900" fontAlgn="base">
              <a:spcBef>
                <a:spcPct val="20000"/>
              </a:spcBef>
              <a:spcAft>
                <a:spcPct val="0"/>
              </a:spcAft>
            </a:pPr>
            <a:r>
              <a:rPr lang="zh-CN" altLang="en-US" sz="2400" b="1" kern="0" dirty="0" smtClean="0">
                <a:latin typeface="宋体" pitchFamily="2" charset="-122"/>
              </a:rPr>
              <a:t>   </a:t>
            </a:r>
            <a:r>
              <a:rPr lang="en-US" altLang="zh-CN" sz="2400" b="1" kern="0" dirty="0" smtClean="0">
                <a:latin typeface="宋体" pitchFamily="2" charset="-122"/>
              </a:rPr>
              <a:t>5.</a:t>
            </a:r>
            <a:r>
              <a:rPr lang="zh-CN" altLang="en-US" sz="2400" b="1" kern="0" dirty="0" smtClean="0">
                <a:latin typeface="宋体" pitchFamily="2" charset="-122"/>
              </a:rPr>
              <a:t>重复用药</a:t>
            </a:r>
            <a:endParaRPr lang="en-US" altLang="zh-CN" sz="2400" b="1" kern="0" dirty="0" smtClean="0">
              <a:latin typeface="宋体" pitchFamily="2" charset="-122"/>
            </a:endParaRPr>
          </a:p>
          <a:p>
            <a:pPr marL="342900" indent="-342900" fontAlgn="base">
              <a:spcBef>
                <a:spcPct val="20000"/>
              </a:spcBef>
              <a:spcAft>
                <a:spcPct val="0"/>
              </a:spcAft>
            </a:pPr>
            <a:r>
              <a:rPr lang="en-US" altLang="zh-CN" sz="2400" b="1" kern="0" dirty="0" smtClean="0">
                <a:latin typeface="宋体" pitchFamily="2" charset="-122"/>
              </a:rPr>
              <a:t>   6.</a:t>
            </a:r>
            <a:r>
              <a:rPr lang="zh-CN" altLang="en-US" sz="2400" b="1" kern="0" dirty="0" smtClean="0">
                <a:latin typeface="宋体" pitchFamily="2" charset="-122"/>
              </a:rPr>
              <a:t>频繁换药</a:t>
            </a:r>
            <a:endParaRPr lang="en-US" altLang="zh-CN" sz="2400" b="1" kern="0" dirty="0" smtClean="0">
              <a:latin typeface="宋体" pitchFamily="2" charset="-122"/>
            </a:endParaRPr>
          </a:p>
          <a:p>
            <a:pPr marL="342900" lvl="1" indent="-342900" fontAlgn="base">
              <a:spcBef>
                <a:spcPct val="20000"/>
              </a:spcBef>
              <a:spcAft>
                <a:spcPct val="0"/>
              </a:spcAft>
            </a:pPr>
            <a:r>
              <a:rPr lang="en-US" altLang="zh-CN" sz="2400" b="1" kern="0" dirty="0" smtClean="0">
                <a:latin typeface="宋体" pitchFamily="2" charset="-122"/>
              </a:rPr>
              <a:t>   7.</a:t>
            </a:r>
            <a:r>
              <a:rPr lang="zh-CN" altLang="en-US" sz="2400" b="1" kern="0" dirty="0" smtClean="0">
                <a:latin typeface="宋体" pitchFamily="2" charset="-122"/>
              </a:rPr>
              <a:t>一旦见效马上停药</a:t>
            </a:r>
            <a:endParaRPr lang="en-US" altLang="zh-CN" sz="2400" b="1" kern="0" dirty="0" smtClean="0">
              <a:latin typeface="宋体" pitchFamily="2" charset="-122"/>
            </a:endParaRPr>
          </a:p>
          <a:p>
            <a:pPr marL="342900" indent="-342900" fontAlgn="base">
              <a:spcBef>
                <a:spcPct val="20000"/>
              </a:spcBef>
              <a:spcAft>
                <a:spcPct val="0"/>
              </a:spcAft>
            </a:pPr>
            <a:endParaRPr lang="en-US" altLang="zh-CN" sz="2400" dirty="0" smtClean="0"/>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zh-CN" sz="2400" b="1" i="0" u="none" strike="noStrike" kern="0" cap="none" spc="0" normalizeH="0" baseline="0" noProof="0" dirty="0" smtClean="0">
              <a:ln>
                <a:noFill/>
              </a:ln>
              <a:solidFill>
                <a:schemeClr val="tx1"/>
              </a:solidFill>
              <a:effectLst/>
              <a:uLnTx/>
              <a:uFillTx/>
              <a:latin typeface="宋体"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lang="en-US" altLang="zh-CN" sz="2400" b="1" kern="0" dirty="0" smtClean="0">
                <a:latin typeface="宋体" pitchFamily="2" charset="-122"/>
              </a:rPr>
              <a:t>   </a:t>
            </a:r>
            <a:endParaRPr kumimoji="0" lang="en-US" altLang="zh-CN" sz="2400" b="1" i="0" u="none" strike="noStrike" kern="0" cap="none" spc="0" normalizeH="0" baseline="0" noProof="0" dirty="0" smtClean="0">
              <a:ln>
                <a:noFill/>
              </a:ln>
              <a:solidFill>
                <a:schemeClr val="tx1"/>
              </a:solidFill>
              <a:effectLst/>
              <a:uLnTx/>
              <a:uFillTx/>
              <a:latin typeface="宋体"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altLang="zh-CN" sz="3200" b="1" i="0" u="none" strike="noStrike" kern="0" cap="none" spc="0" normalizeH="0" baseline="0" noProof="0" dirty="0" smtClean="0">
              <a:ln>
                <a:noFill/>
              </a:ln>
              <a:solidFill>
                <a:schemeClr val="tx1"/>
              </a:solidFill>
              <a:effectLst/>
              <a:uLnTx/>
              <a:uFillTx/>
              <a:latin typeface="宋体"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zh-CN" altLang="en-US" sz="3200" b="1" i="0" u="none" strike="noStrike" kern="0" cap="none" spc="0" normalizeH="0" baseline="0" noProof="0" dirty="0">
              <a:ln>
                <a:noFill/>
              </a:ln>
              <a:solidFill>
                <a:schemeClr val="tx1"/>
              </a:solidFill>
              <a:effectLst/>
              <a:uLnTx/>
              <a:uFillTx/>
              <a:latin typeface="宋体" pitchFamily="2" charset="-122"/>
              <a:ea typeface="+mn-ea"/>
              <a:cs typeface="+mn-cs"/>
            </a:endParaRPr>
          </a:p>
        </p:txBody>
      </p:sp>
      <p:pic>
        <p:nvPicPr>
          <p:cNvPr id="4" name="Picture 4" descr="vac-syr"/>
          <p:cNvPicPr>
            <a:picLocks noChangeAspect="1" noChangeArrowheads="1"/>
          </p:cNvPicPr>
          <p:nvPr/>
        </p:nvPicPr>
        <p:blipFill>
          <a:blip r:embed="rId2" cstate="print"/>
          <a:srcRect/>
          <a:stretch>
            <a:fillRect/>
          </a:stretch>
        </p:blipFill>
        <p:spPr bwMode="auto">
          <a:xfrm>
            <a:off x="5795963" y="3716338"/>
            <a:ext cx="2760662" cy="2808287"/>
          </a:xfrm>
          <a:prstGeom prst="rect">
            <a:avLst/>
          </a:prstGeom>
          <a:noFill/>
        </p:spPr>
      </p:pic>
      <p:sp>
        <p:nvSpPr>
          <p:cNvPr id="5" name="矩形 4"/>
          <p:cNvSpPr/>
          <p:nvPr/>
        </p:nvSpPr>
        <p:spPr>
          <a:xfrm>
            <a:off x="827584" y="404664"/>
            <a:ext cx="4896544" cy="683264"/>
          </a:xfrm>
          <a:prstGeom prst="rect">
            <a:avLst/>
          </a:prstGeom>
        </p:spPr>
        <p:txBody>
          <a:bodyPr wrap="square">
            <a:spAutoFit/>
          </a:bodyPr>
          <a:lstStyle/>
          <a:p>
            <a:pPr marL="342900" lvl="0" indent="-342900" fontAlgn="base">
              <a:lnSpc>
                <a:spcPct val="120000"/>
              </a:lnSpc>
              <a:spcBef>
                <a:spcPct val="20000"/>
              </a:spcBef>
              <a:spcAft>
                <a:spcPct val="0"/>
              </a:spcAft>
              <a:buFontTx/>
              <a:buChar char="•"/>
              <a:defRPr/>
            </a:pPr>
            <a:r>
              <a:rPr lang="zh-CN" altLang="en-US" sz="3200" b="1" kern="0" dirty="0" smtClean="0">
                <a:solidFill>
                  <a:srgbClr val="990099"/>
                </a:solidFill>
                <a:effectLst>
                  <a:outerShdw blurRad="38100" dist="38100" dir="2700000" algn="tl">
                    <a:srgbClr val="C0C0C0"/>
                  </a:outerShdw>
                </a:effectLst>
                <a:ea typeface="幼圆" pitchFamily="49" charset="-122"/>
              </a:rPr>
              <a:t>抗菌药物素不合理使用</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539750" y="260350"/>
            <a:ext cx="7772400" cy="1143000"/>
          </a:xfrm>
        </p:spPr>
        <p:txBody>
          <a:bodyPr/>
          <a:lstStyle/>
          <a:p>
            <a:r>
              <a:rPr lang="zh-CN" altLang="en-US" sz="4000" b="1">
                <a:solidFill>
                  <a:schemeClr val="accent2"/>
                </a:solidFill>
                <a:effectLst>
                  <a:outerShdw blurRad="38100" dist="38100" dir="2700000" algn="tl">
                    <a:srgbClr val="C0C0C0"/>
                  </a:outerShdw>
                </a:effectLst>
              </a:rPr>
              <a:t>感冒误区</a:t>
            </a:r>
            <a:r>
              <a:rPr lang="zh-CN" altLang="en-US"/>
              <a:t> </a:t>
            </a:r>
          </a:p>
        </p:txBody>
      </p:sp>
      <p:sp>
        <p:nvSpPr>
          <p:cNvPr id="7" name="Rectangle 3"/>
          <p:cNvSpPr txBox="1">
            <a:spLocks noChangeArrowheads="1"/>
          </p:cNvSpPr>
          <p:nvPr/>
        </p:nvSpPr>
        <p:spPr bwMode="auto">
          <a:xfrm>
            <a:off x="684213" y="1484313"/>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乱吃抗生素 </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硬扛着不看医生 </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随便乱输液 </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发烧立刻用退热药（体温超过</a:t>
            </a:r>
            <a:r>
              <a:rPr kumimoji="0" lang="en-US" altLang="zh-CN"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38.5</a:t>
            </a:r>
            <a:r>
              <a:rPr kumimoji="0" lang="en-US" altLang="zh-CN" sz="2400" b="1" i="0" u="none" strike="noStrike" kern="0" cap="none" spc="0" normalizeH="0" baseline="0" noProof="0" dirty="0" smtClean="0">
                <a:ln>
                  <a:noFill/>
                </a:ln>
                <a:solidFill>
                  <a:schemeClr val="tx1"/>
                </a:solidFill>
                <a:effectLst/>
                <a:uLnTx/>
                <a:uFillTx/>
                <a:latin typeface="黑体" pitchFamily="49" charset="-122"/>
                <a:ea typeface="黑体" pitchFamily="49" charset="-122"/>
                <a:cs typeface="Times New Roman" pitchFamily="18" charset="0"/>
              </a:rPr>
              <a:t>C°</a:t>
            </a: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a:t>
            </a:r>
          </a:p>
          <a:p>
            <a:pPr marL="342900" marR="0" lvl="0" indent="-342900" algn="l" defTabSz="914400" rtl="0" eaLnBrk="1" fontAlgn="base" latinLnBrk="0" hangingPunct="1">
              <a:lnSpc>
                <a:spcPct val="120000"/>
              </a:lnSpc>
              <a:spcBef>
                <a:spcPct val="20000"/>
              </a:spcBef>
              <a:spcAft>
                <a:spcPct val="0"/>
              </a:spcAft>
              <a:buClr>
                <a:srgbClr val="FF0000"/>
              </a:buClr>
              <a:buSzTx/>
              <a:buFont typeface="Wingdings" pitchFamily="2" charset="2"/>
              <a:buChar char="p"/>
              <a:tabLst/>
              <a:defRPr/>
            </a:pPr>
            <a:r>
              <a:rPr kumimoji="0" lang="zh-CN" altLang="en-US" sz="2400" b="1" i="0" u="none" strike="noStrike" kern="0" cap="none" spc="0" normalizeH="0" baseline="0" noProof="0" dirty="0" smtClean="0">
                <a:ln>
                  <a:noFill/>
                </a:ln>
                <a:solidFill>
                  <a:schemeClr val="tx1"/>
                </a:solidFill>
                <a:effectLst/>
                <a:uLnTx/>
                <a:uFillTx/>
                <a:latin typeface="黑体" pitchFamily="49" charset="-122"/>
                <a:ea typeface="黑体" pitchFamily="49" charset="-122"/>
              </a:rPr>
              <a:t>吃完药开车 </a:t>
            </a:r>
            <a:endParaRPr kumimoji="0" lang="zh-CN" altLang="en-US" sz="2400" b="1" i="0" u="none" strike="noStrike" kern="0" cap="none" spc="0" normalizeH="0" baseline="0" noProof="0" dirty="0">
              <a:ln>
                <a:noFill/>
              </a:ln>
              <a:solidFill>
                <a:schemeClr val="tx1"/>
              </a:solidFill>
              <a:effectLst/>
              <a:uLnTx/>
              <a:uFillTx/>
              <a:latin typeface="黑体" pitchFamily="49" charset="-122"/>
              <a:ea typeface="黑体" pitchFamily="49" charset="-122"/>
            </a:endParaRPr>
          </a:p>
        </p:txBody>
      </p:sp>
      <p:pic>
        <p:nvPicPr>
          <p:cNvPr id="8" name="Picture 4" descr="c0301"/>
          <p:cNvPicPr>
            <a:picLocks noChangeAspect="1" noChangeArrowheads="1"/>
          </p:cNvPicPr>
          <p:nvPr/>
        </p:nvPicPr>
        <p:blipFill>
          <a:blip r:embed="rId2" cstate="print"/>
          <a:srcRect/>
          <a:stretch>
            <a:fillRect/>
          </a:stretch>
        </p:blipFill>
        <p:spPr bwMode="auto">
          <a:xfrm>
            <a:off x="4859338" y="4724400"/>
            <a:ext cx="3529012" cy="136842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3568" y="1700808"/>
            <a:ext cx="7416824" cy="3124943"/>
          </a:xfrm>
        </p:spPr>
        <p:txBody>
          <a:bodyPr/>
          <a:lstStyle/>
          <a:p>
            <a:r>
              <a:rPr lang="zh-CN" altLang="en-US" dirty="0" smtClean="0"/>
              <a:t>怕成瘾而不敢使用，使疾病得不到很好治疗（疼痛）</a:t>
            </a:r>
            <a:endParaRPr lang="en-US" altLang="zh-CN" dirty="0" smtClean="0"/>
          </a:p>
          <a:p>
            <a:r>
              <a:rPr lang="zh-CN" altLang="en-US" dirty="0" smtClean="0"/>
              <a:t>错把耐受性当成成瘾性</a:t>
            </a:r>
            <a:endParaRPr lang="en-US" altLang="zh-CN" dirty="0" smtClean="0"/>
          </a:p>
          <a:p>
            <a:r>
              <a:rPr lang="zh-CN" altLang="en-US" dirty="0" smtClean="0"/>
              <a:t>突然停药</a:t>
            </a:r>
            <a:endParaRPr lang="en-US" altLang="zh-CN" dirty="0" smtClean="0"/>
          </a:p>
          <a:p>
            <a:r>
              <a:rPr lang="zh-CN" altLang="en-US" dirty="0" smtClean="0"/>
              <a:t>处方药</a:t>
            </a:r>
            <a:endParaRPr lang="zh-CN" altLang="en-US" dirty="0"/>
          </a:p>
        </p:txBody>
      </p:sp>
      <p:sp>
        <p:nvSpPr>
          <p:cNvPr id="3" name="标题 2"/>
          <p:cNvSpPr>
            <a:spLocks noGrp="1"/>
          </p:cNvSpPr>
          <p:nvPr>
            <p:ph type="title"/>
          </p:nvPr>
        </p:nvSpPr>
        <p:spPr>
          <a:xfrm>
            <a:off x="971600" y="260648"/>
            <a:ext cx="6059016" cy="864096"/>
          </a:xfrm>
        </p:spPr>
        <p:txBody>
          <a:bodyPr/>
          <a:lstStyle/>
          <a:p>
            <a:pPr marL="120650" indent="-120650" algn="l" eaLnBrk="0" hangingPunct="0"/>
            <a:r>
              <a:rPr lang="zh-CN" altLang="en-US" dirty="0" smtClean="0">
                <a:solidFill>
                  <a:srgbClr val="1C1C1C"/>
                </a:solidFill>
              </a:rPr>
              <a:t>致依赖性药物不合理使用</a:t>
            </a:r>
            <a:endParaRPr lang="zh-CN" altLang="en-US" dirty="0">
              <a:solidFill>
                <a:srgbClr val="1C1C1C"/>
              </a:solidFill>
            </a:endParaRP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0" y="260350"/>
            <a:ext cx="7772400" cy="1143000"/>
          </a:xfrm>
        </p:spPr>
        <p:txBody>
          <a:bodyPr/>
          <a:lstStyle/>
          <a:p>
            <a:r>
              <a:rPr lang="zh-CN" altLang="en-US">
                <a:solidFill>
                  <a:schemeClr val="accent2"/>
                </a:solidFill>
                <a:ea typeface="华文中宋" pitchFamily="2" charset="-122"/>
              </a:rPr>
              <a:t>患者用药教育</a:t>
            </a:r>
            <a:r>
              <a:rPr lang="en-US" altLang="zh-CN" b="1">
                <a:solidFill>
                  <a:schemeClr val="accent2"/>
                </a:solidFill>
              </a:rPr>
              <a:t>--</a:t>
            </a:r>
            <a:r>
              <a:rPr lang="zh-CN" altLang="en-US" sz="4000" b="1">
                <a:solidFill>
                  <a:srgbClr val="CC3300"/>
                </a:solidFill>
                <a:effectLst>
                  <a:outerShdw blurRad="38100" dist="38100" dir="2700000" algn="tl">
                    <a:srgbClr val="C0C0C0"/>
                  </a:outerShdw>
                </a:effectLst>
                <a:ea typeface="隶书" pitchFamily="49" charset="-122"/>
              </a:rPr>
              <a:t>就诊要求</a:t>
            </a:r>
          </a:p>
        </p:txBody>
      </p:sp>
      <p:sp>
        <p:nvSpPr>
          <p:cNvPr id="219139" name="Rectangle 3"/>
          <p:cNvSpPr>
            <a:spLocks noGrp="1" noChangeArrowheads="1"/>
          </p:cNvSpPr>
          <p:nvPr>
            <p:ph type="body" idx="1"/>
          </p:nvPr>
        </p:nvSpPr>
        <p:spPr>
          <a:xfrm>
            <a:off x="1835150" y="1557338"/>
            <a:ext cx="5110163" cy="4467225"/>
          </a:xfrm>
        </p:spPr>
        <p:txBody>
          <a:bodyPr/>
          <a:lstStyle/>
          <a:p>
            <a:pPr>
              <a:lnSpc>
                <a:spcPct val="150000"/>
              </a:lnSpc>
              <a:buFontTx/>
              <a:buNone/>
            </a:pPr>
            <a:r>
              <a:rPr lang="en-US" altLang="zh-CN" dirty="0">
                <a:latin typeface="黑体" pitchFamily="49" charset="-122"/>
                <a:ea typeface="黑体" pitchFamily="49" charset="-122"/>
              </a:rPr>
              <a:t>1.</a:t>
            </a:r>
            <a:r>
              <a:rPr lang="zh-CN" altLang="en-US" b="1" dirty="0">
                <a:latin typeface="黑体" pitchFamily="49" charset="-122"/>
                <a:ea typeface="黑体" pitchFamily="49" charset="-122"/>
              </a:rPr>
              <a:t>长期和目前用药情况</a:t>
            </a:r>
          </a:p>
          <a:p>
            <a:pPr>
              <a:lnSpc>
                <a:spcPct val="150000"/>
              </a:lnSpc>
              <a:buFontTx/>
              <a:buNone/>
            </a:pPr>
            <a:r>
              <a:rPr lang="en-US" altLang="zh-CN" b="1" dirty="0">
                <a:latin typeface="黑体" pitchFamily="49" charset="-122"/>
                <a:ea typeface="黑体" pitchFamily="49" charset="-122"/>
              </a:rPr>
              <a:t>2.</a:t>
            </a:r>
            <a:r>
              <a:rPr lang="zh-CN" altLang="en-US" b="1" dirty="0">
                <a:latin typeface="黑体" pitchFamily="49" charset="-122"/>
                <a:ea typeface="黑体" pitchFamily="49" charset="-122"/>
              </a:rPr>
              <a:t>药品名称、包装</a:t>
            </a:r>
          </a:p>
          <a:p>
            <a:pPr>
              <a:lnSpc>
                <a:spcPct val="150000"/>
              </a:lnSpc>
              <a:buFontTx/>
              <a:buNone/>
            </a:pPr>
            <a:r>
              <a:rPr lang="en-US" altLang="zh-CN" b="1" dirty="0">
                <a:latin typeface="黑体" pitchFamily="49" charset="-122"/>
                <a:ea typeface="黑体" pitchFamily="49" charset="-122"/>
              </a:rPr>
              <a:t>3.</a:t>
            </a:r>
            <a:r>
              <a:rPr lang="zh-CN" altLang="en-US" b="1" dirty="0">
                <a:latin typeface="黑体" pitchFamily="49" charset="-122"/>
                <a:ea typeface="黑体" pitchFamily="49" charset="-122"/>
              </a:rPr>
              <a:t>无效药物</a:t>
            </a:r>
          </a:p>
          <a:p>
            <a:pPr>
              <a:lnSpc>
                <a:spcPct val="150000"/>
              </a:lnSpc>
              <a:buFontTx/>
              <a:buNone/>
            </a:pPr>
            <a:r>
              <a:rPr lang="en-US" altLang="zh-CN" b="1" dirty="0">
                <a:latin typeface="黑体" pitchFamily="49" charset="-122"/>
                <a:ea typeface="黑体" pitchFamily="49" charset="-122"/>
              </a:rPr>
              <a:t>4.</a:t>
            </a:r>
            <a:r>
              <a:rPr lang="zh-CN" altLang="en-US" b="1" dirty="0">
                <a:latin typeface="黑体" pitchFamily="49" charset="-122"/>
                <a:ea typeface="黑体" pitchFamily="49" charset="-122"/>
              </a:rPr>
              <a:t>过敏和可疑过敏药物</a:t>
            </a:r>
          </a:p>
          <a:p>
            <a:pPr>
              <a:lnSpc>
                <a:spcPct val="150000"/>
              </a:lnSpc>
              <a:buFontTx/>
              <a:buNone/>
            </a:pPr>
            <a:r>
              <a:rPr lang="en-US" altLang="zh-CN" b="1" dirty="0">
                <a:latin typeface="黑体" pitchFamily="49" charset="-122"/>
                <a:ea typeface="黑体" pitchFamily="49" charset="-122"/>
              </a:rPr>
              <a:t>5.</a:t>
            </a:r>
            <a:r>
              <a:rPr lang="zh-CN" altLang="en-US" b="1" dirty="0">
                <a:latin typeface="黑体" pitchFamily="49" charset="-122"/>
                <a:ea typeface="黑体" pitchFamily="49" charset="-122"/>
              </a:rPr>
              <a:t>中药和保健品</a:t>
            </a:r>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a:xfrm>
            <a:off x="827088" y="188913"/>
            <a:ext cx="7772400" cy="1143000"/>
          </a:xfrm>
        </p:spPr>
        <p:txBody>
          <a:bodyPr/>
          <a:lstStyle/>
          <a:p>
            <a:r>
              <a:rPr lang="zh-CN" altLang="en-US" sz="4000" b="1" dirty="0" smtClean="0">
                <a:solidFill>
                  <a:srgbClr val="CC3300"/>
                </a:solidFill>
                <a:effectLst>
                  <a:outerShdw blurRad="38100" dist="38100" dir="2700000" algn="tl">
                    <a:srgbClr val="C0C0C0"/>
                  </a:outerShdw>
                </a:effectLst>
                <a:ea typeface="隶书" pitchFamily="49" charset="-122"/>
              </a:rPr>
              <a:t>药物</a:t>
            </a:r>
            <a:r>
              <a:rPr lang="zh-CN" altLang="en-US" sz="4000" b="1" dirty="0">
                <a:solidFill>
                  <a:srgbClr val="CC3300"/>
                </a:solidFill>
                <a:effectLst>
                  <a:outerShdw blurRad="38100" dist="38100" dir="2700000" algn="tl">
                    <a:srgbClr val="C0C0C0"/>
                  </a:outerShdw>
                </a:effectLst>
                <a:ea typeface="隶书" pitchFamily="49" charset="-122"/>
              </a:rPr>
              <a:t>服用方法</a:t>
            </a:r>
          </a:p>
        </p:txBody>
      </p:sp>
      <p:sp>
        <p:nvSpPr>
          <p:cNvPr id="223235" name="Rectangle 3"/>
          <p:cNvSpPr>
            <a:spLocks noGrp="1" noChangeArrowheads="1"/>
          </p:cNvSpPr>
          <p:nvPr>
            <p:ph type="body" idx="1"/>
          </p:nvPr>
        </p:nvSpPr>
        <p:spPr>
          <a:xfrm>
            <a:off x="899592" y="1484313"/>
            <a:ext cx="8136904" cy="4392960"/>
          </a:xfrm>
        </p:spPr>
        <p:txBody>
          <a:bodyPr/>
          <a:lstStyle/>
          <a:p>
            <a:pPr>
              <a:lnSpc>
                <a:spcPct val="150000"/>
              </a:lnSpc>
            </a:pPr>
            <a:r>
              <a:rPr lang="zh-CN" altLang="en-US" sz="2400" b="1" u="sng" dirty="0">
                <a:solidFill>
                  <a:schemeClr val="accent2"/>
                </a:solidFill>
                <a:latin typeface="黑体" pitchFamily="49" charset="-122"/>
                <a:ea typeface="黑体" pitchFamily="49" charset="-122"/>
              </a:rPr>
              <a:t>完整吞服</a:t>
            </a:r>
            <a:r>
              <a:rPr lang="en-US" altLang="zh-CN" sz="2400" b="1" u="sng" dirty="0">
                <a:solidFill>
                  <a:schemeClr val="accent2"/>
                </a:solidFill>
                <a:latin typeface="黑体" pitchFamily="49" charset="-122"/>
                <a:ea typeface="黑体" pitchFamily="49" charset="-122"/>
              </a:rPr>
              <a:t>:</a:t>
            </a:r>
            <a:r>
              <a:rPr lang="zh-CN" altLang="en-US" sz="2400" b="1" dirty="0">
                <a:latin typeface="黑体" pitchFamily="49" charset="-122"/>
                <a:ea typeface="黑体" pitchFamily="49" charset="-122"/>
              </a:rPr>
              <a:t>缓释、控释、肠溶剂型；胶囊、刺激性药物等</a:t>
            </a:r>
            <a:r>
              <a:rPr lang="zh-CN" altLang="en-US" sz="2400" b="1" dirty="0" smtClean="0">
                <a:latin typeface="黑体" pitchFamily="49" charset="-122"/>
                <a:ea typeface="黑体" pitchFamily="49" charset="-122"/>
              </a:rPr>
              <a:t>。</a:t>
            </a:r>
            <a:endParaRPr lang="en-US" altLang="zh-CN" sz="2400" b="1" dirty="0" smtClean="0">
              <a:latin typeface="黑体" pitchFamily="49" charset="-122"/>
              <a:ea typeface="黑体" pitchFamily="49" charset="-122"/>
            </a:endParaRPr>
          </a:p>
          <a:p>
            <a:pPr>
              <a:lnSpc>
                <a:spcPct val="150000"/>
              </a:lnSpc>
            </a:pPr>
            <a:r>
              <a:rPr lang="zh-CN" altLang="en-US" sz="2400" b="0" dirty="0" smtClean="0">
                <a:latin typeface="黑体" pitchFamily="49" charset="-122"/>
                <a:ea typeface="黑体" pitchFamily="49" charset="-122"/>
              </a:rPr>
              <a:t>骨架片及渗透泵片</a:t>
            </a:r>
            <a:r>
              <a:rPr lang="en-US" altLang="zh-CN" sz="2400" b="0" dirty="0" smtClean="0">
                <a:latin typeface="黑体" pitchFamily="49" charset="-122"/>
                <a:ea typeface="黑体" pitchFamily="49" charset="-122"/>
              </a:rPr>
              <a:t>:</a:t>
            </a:r>
            <a:r>
              <a:rPr lang="zh-CN" altLang="en-US" sz="2400" b="0" dirty="0" smtClean="0">
                <a:latin typeface="黑体" pitchFamily="49" charset="-122"/>
                <a:ea typeface="黑体" pitchFamily="49" charset="-122"/>
              </a:rPr>
              <a:t>骨架和外壳在体内不吸收，最终随粪便排出。</a:t>
            </a:r>
            <a:r>
              <a:rPr lang="zh-CN" altLang="en-US" sz="2400" dirty="0" smtClean="0">
                <a:ea typeface="宋体" pitchFamily="2" charset="-122"/>
              </a:rPr>
              <a:t>如氯化钾缓释片、硝苯地平控释片</a:t>
            </a:r>
            <a:endParaRPr lang="zh-CN" altLang="en-US" sz="2400" b="1" dirty="0">
              <a:latin typeface="黑体" pitchFamily="49" charset="-122"/>
              <a:ea typeface="黑体" pitchFamily="49" charset="-122"/>
            </a:endParaRPr>
          </a:p>
          <a:p>
            <a:pPr>
              <a:lnSpc>
                <a:spcPct val="150000"/>
              </a:lnSpc>
            </a:pPr>
            <a:r>
              <a:rPr lang="zh-CN" altLang="en-US" sz="2400" b="1" u="sng" dirty="0">
                <a:solidFill>
                  <a:schemeClr val="accent2"/>
                </a:solidFill>
                <a:latin typeface="黑体" pitchFamily="49" charset="-122"/>
                <a:ea typeface="黑体" pitchFamily="49" charset="-122"/>
              </a:rPr>
              <a:t>嚼碎服或水溶后服：</a:t>
            </a:r>
            <a:r>
              <a:rPr lang="zh-CN" altLang="en-US" sz="2400" b="1" dirty="0">
                <a:latin typeface="黑体" pitchFamily="49" charset="-122"/>
                <a:ea typeface="黑体" pitchFamily="49" charset="-122"/>
              </a:rPr>
              <a:t>抗酸药、胃粘膜保护剂 、助消化药、巴米尔等</a:t>
            </a:r>
            <a:r>
              <a:rPr lang="zh-CN" altLang="en-US" sz="2400" b="1" dirty="0" smtClean="0">
                <a:latin typeface="黑体" pitchFamily="49" charset="-122"/>
                <a:ea typeface="黑体" pitchFamily="49" charset="-122"/>
              </a:rPr>
              <a:t>。</a:t>
            </a:r>
            <a:endParaRPr lang="en-US" altLang="zh-CN" sz="2400" b="1" dirty="0" smtClean="0">
              <a:latin typeface="黑体" pitchFamily="49" charset="-122"/>
              <a:ea typeface="黑体" pitchFamily="49" charset="-122"/>
            </a:endParaRPr>
          </a:p>
          <a:p>
            <a:pPr>
              <a:lnSpc>
                <a:spcPct val="150000"/>
              </a:lnSpc>
            </a:pPr>
            <a:r>
              <a:rPr lang="zh-CN" altLang="en-US" sz="2400" dirty="0" smtClean="0">
                <a:latin typeface="黑体" pitchFamily="49" charset="-122"/>
                <a:ea typeface="黑体" pitchFamily="49" charset="-122"/>
              </a:rPr>
              <a:t>气雾剂使用前要摇匀，缓慢呼气尽量让肺部气体排尽，用后宜用生理盐水漱口。</a:t>
            </a:r>
            <a:endParaRPr lang="zh-CN" altLang="en-US" sz="2400" b="1" dirty="0">
              <a:latin typeface="黑体" pitchFamily="49" charset="-122"/>
              <a:ea typeface="黑体" pitchFamily="49" charset="-122"/>
            </a:endParaRPr>
          </a:p>
        </p:txBody>
      </p:sp>
      <p:pic>
        <p:nvPicPr>
          <p:cNvPr id="223236" name="Picture 4" descr="j0233218[1]"/>
          <p:cNvPicPr>
            <a:picLocks noChangeAspect="1" noChangeArrowheads="1"/>
          </p:cNvPicPr>
          <p:nvPr/>
        </p:nvPicPr>
        <p:blipFill>
          <a:blip r:embed="rId2" cstate="print"/>
          <a:srcRect/>
          <a:stretch>
            <a:fillRect/>
          </a:stretch>
        </p:blipFill>
        <p:spPr bwMode="auto">
          <a:xfrm>
            <a:off x="0" y="5391150"/>
            <a:ext cx="2051050" cy="146685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611188" y="188913"/>
            <a:ext cx="7772400" cy="1143000"/>
          </a:xfrm>
        </p:spPr>
        <p:txBody>
          <a:bodyPr/>
          <a:lstStyle/>
          <a:p>
            <a:r>
              <a:rPr lang="zh-CN" altLang="zh-CN" sz="4000" dirty="0" smtClean="0">
                <a:solidFill>
                  <a:srgbClr val="CC3300"/>
                </a:solidFill>
                <a:effectLst>
                  <a:outerShdw blurRad="38100" dist="38100" dir="2700000" algn="tl">
                    <a:srgbClr val="C0C0C0"/>
                  </a:outerShdw>
                </a:effectLst>
                <a:ea typeface="隶书" pitchFamily="49" charset="-122"/>
              </a:rPr>
              <a:t>药品开封后的保存期限</a:t>
            </a:r>
            <a:endParaRPr lang="zh-TW" altLang="en-US" sz="4000" b="1" dirty="0">
              <a:solidFill>
                <a:srgbClr val="CC3300"/>
              </a:solidFill>
              <a:effectLst>
                <a:outerShdw blurRad="38100" dist="38100" dir="2700000" algn="tl">
                  <a:srgbClr val="C0C0C0"/>
                </a:outerShdw>
              </a:effectLst>
              <a:ea typeface="隶书" pitchFamily="49" charset="-122"/>
            </a:endParaRPr>
          </a:p>
        </p:txBody>
      </p:sp>
      <p:sp>
        <p:nvSpPr>
          <p:cNvPr id="291843" name="Rectangle 3"/>
          <p:cNvSpPr>
            <a:spLocks noGrp="1" noChangeArrowheads="1"/>
          </p:cNvSpPr>
          <p:nvPr>
            <p:ph type="body" idx="1"/>
          </p:nvPr>
        </p:nvSpPr>
        <p:spPr>
          <a:xfrm>
            <a:off x="755650" y="1484313"/>
            <a:ext cx="7510463" cy="4637087"/>
          </a:xfrm>
        </p:spPr>
        <p:txBody>
          <a:bodyPr/>
          <a:lstStyle/>
          <a:p>
            <a:pPr>
              <a:buFontTx/>
              <a:buNone/>
            </a:pPr>
            <a:endParaRPr lang="zh-CN" altLang="en-US" sz="1200" b="1" u="sng" dirty="0">
              <a:solidFill>
                <a:schemeClr val="accent2"/>
              </a:solidFill>
              <a:effectLst>
                <a:outerShdw blurRad="38100" dist="38100" dir="2700000" algn="tl">
                  <a:srgbClr val="C0C0C0"/>
                </a:outerShdw>
              </a:effectLst>
              <a:latin typeface="华文中宋" pitchFamily="2" charset="-122"/>
              <a:ea typeface="华文中宋" pitchFamily="2" charset="-122"/>
            </a:endParaRPr>
          </a:p>
          <a:p>
            <a:pPr>
              <a:buFontTx/>
              <a:buNone/>
            </a:pPr>
            <a:r>
              <a:rPr lang="en-US" altLang="zh-CN" sz="2800" b="1" dirty="0">
                <a:effectLst>
                  <a:outerShdw blurRad="38100" dist="38100" dir="2700000" algn="tl">
                    <a:srgbClr val="C0C0C0"/>
                  </a:outerShdw>
                </a:effectLst>
                <a:latin typeface="幼圆" pitchFamily="49" charset="-122"/>
                <a:ea typeface="幼圆" pitchFamily="49" charset="-122"/>
              </a:rPr>
              <a:t>1. </a:t>
            </a:r>
            <a:r>
              <a:rPr lang="zh-CN" altLang="en-US" sz="2800" b="0" dirty="0">
                <a:effectLst>
                  <a:outerShdw blurRad="38100" dist="38100" dir="2700000" algn="tl">
                    <a:srgbClr val="C0C0C0"/>
                  </a:outerShdw>
                </a:effectLst>
                <a:latin typeface="黑体" pitchFamily="49" charset="-122"/>
                <a:ea typeface="黑体" pitchFamily="49" charset="-122"/>
              </a:rPr>
              <a:t>散装口服药 → </a:t>
            </a:r>
            <a:r>
              <a:rPr lang="en-US" altLang="zh-CN" sz="2800" b="0" dirty="0">
                <a:effectLst>
                  <a:outerShdw blurRad="38100" dist="38100" dir="2700000" algn="tl">
                    <a:srgbClr val="C0C0C0"/>
                  </a:outerShdw>
                </a:effectLst>
                <a:latin typeface="黑体" pitchFamily="49" charset="-122"/>
                <a:ea typeface="黑体" pitchFamily="49" charset="-122"/>
              </a:rPr>
              <a:t>3-6</a:t>
            </a:r>
            <a:r>
              <a:rPr lang="zh-CN" altLang="en-US" sz="2800" b="0" dirty="0">
                <a:effectLst>
                  <a:outerShdw blurRad="38100" dist="38100" dir="2700000" algn="tl">
                    <a:srgbClr val="C0C0C0"/>
                  </a:outerShdw>
                </a:effectLst>
                <a:latin typeface="黑体" pitchFamily="49" charset="-122"/>
                <a:ea typeface="黑体" pitchFamily="49" charset="-122"/>
              </a:rPr>
              <a:t>个月</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2. </a:t>
            </a:r>
            <a:r>
              <a:rPr lang="zh-CN" altLang="en-US" sz="2800" b="0" dirty="0">
                <a:effectLst>
                  <a:outerShdw blurRad="38100" dist="38100" dir="2700000" algn="tl">
                    <a:srgbClr val="C0C0C0"/>
                  </a:outerShdw>
                </a:effectLst>
                <a:latin typeface="黑体" pitchFamily="49" charset="-122"/>
                <a:ea typeface="黑体" pitchFamily="49" charset="-122"/>
              </a:rPr>
              <a:t>糖浆、液剂 → 半年</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3. </a:t>
            </a:r>
            <a:r>
              <a:rPr lang="zh-CN" altLang="en-US" sz="2800" b="0" dirty="0" smtClean="0">
                <a:effectLst>
                  <a:outerShdw blurRad="38100" dist="38100" dir="2700000" algn="tl">
                    <a:srgbClr val="C0C0C0"/>
                  </a:outerShdw>
                </a:effectLst>
                <a:latin typeface="黑体" pitchFamily="49" charset="-122"/>
                <a:ea typeface="黑体" pitchFamily="49" charset="-122"/>
              </a:rPr>
              <a:t>抗菌药物糖浆 </a:t>
            </a:r>
            <a:r>
              <a:rPr lang="zh-CN" altLang="en-US" sz="2800" b="0" dirty="0">
                <a:effectLst>
                  <a:outerShdw blurRad="38100" dist="38100" dir="2700000" algn="tl">
                    <a:srgbClr val="C0C0C0"/>
                  </a:outerShdw>
                </a:effectLst>
                <a:latin typeface="黑体" pitchFamily="49" charset="-122"/>
                <a:ea typeface="黑体" pitchFamily="49" charset="-122"/>
              </a:rPr>
              <a:t>→ </a:t>
            </a:r>
            <a:r>
              <a:rPr lang="en-US" altLang="zh-CN" sz="2800" b="0" dirty="0">
                <a:effectLst>
                  <a:outerShdw blurRad="38100" dist="38100" dir="2700000" algn="tl">
                    <a:srgbClr val="C0C0C0"/>
                  </a:outerShdw>
                </a:effectLst>
                <a:latin typeface="黑体" pitchFamily="49" charset="-122"/>
                <a:ea typeface="黑体" pitchFamily="49" charset="-122"/>
              </a:rPr>
              <a:t>1-2</a:t>
            </a:r>
            <a:r>
              <a:rPr lang="zh-CN" altLang="en-US" sz="2800" b="0" dirty="0">
                <a:effectLst>
                  <a:outerShdw blurRad="38100" dist="38100" dir="2700000" algn="tl">
                    <a:srgbClr val="C0C0C0"/>
                  </a:outerShdw>
                </a:effectLst>
                <a:latin typeface="黑体" pitchFamily="49" charset="-122"/>
                <a:ea typeface="黑体" pitchFamily="49" charset="-122"/>
              </a:rPr>
              <a:t>星期</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需冷藏</a:t>
            </a:r>
            <a:r>
              <a:rPr lang="en-US" altLang="zh-CN" sz="2800" b="0" dirty="0">
                <a:effectLst>
                  <a:outerShdw blurRad="38100" dist="38100" dir="2700000" algn="tl">
                    <a:srgbClr val="C0C0C0"/>
                  </a:outerShdw>
                </a:effectLst>
                <a:latin typeface="黑体" pitchFamily="49" charset="-122"/>
                <a:ea typeface="黑体" pitchFamily="49" charset="-122"/>
              </a:rPr>
              <a:t>)</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4. </a:t>
            </a:r>
            <a:r>
              <a:rPr lang="zh-CN" altLang="en-US" sz="2800" b="0" dirty="0">
                <a:effectLst>
                  <a:outerShdw blurRad="38100" dist="38100" dir="2700000" algn="tl">
                    <a:srgbClr val="C0C0C0"/>
                  </a:outerShdw>
                </a:effectLst>
                <a:latin typeface="黑体" pitchFamily="49" charset="-122"/>
                <a:ea typeface="黑体" pitchFamily="49" charset="-122"/>
              </a:rPr>
              <a:t>胰  岛  素 → 四周</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室温</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、六周</a:t>
            </a:r>
            <a:r>
              <a:rPr lang="en-US" altLang="zh-CN" sz="2800" b="0" dirty="0">
                <a:effectLst>
                  <a:outerShdw blurRad="38100" dist="38100" dir="2700000" algn="tl">
                    <a:srgbClr val="C0C0C0"/>
                  </a:outerShdw>
                </a:effectLst>
                <a:latin typeface="黑体" pitchFamily="49" charset="-122"/>
                <a:ea typeface="黑体" pitchFamily="49" charset="-122"/>
              </a:rPr>
              <a:t>(</a:t>
            </a:r>
            <a:r>
              <a:rPr lang="zh-CN" altLang="en-US" sz="2800" b="0" dirty="0">
                <a:effectLst>
                  <a:outerShdw blurRad="38100" dist="38100" dir="2700000" algn="tl">
                    <a:srgbClr val="C0C0C0"/>
                  </a:outerShdw>
                </a:effectLst>
                <a:latin typeface="黑体" pitchFamily="49" charset="-122"/>
                <a:ea typeface="黑体" pitchFamily="49" charset="-122"/>
              </a:rPr>
              <a:t>冷藏</a:t>
            </a:r>
            <a:r>
              <a:rPr lang="en-US" altLang="zh-CN" sz="2800" b="0" dirty="0">
                <a:effectLst>
                  <a:outerShdw blurRad="38100" dist="38100" dir="2700000" algn="tl">
                    <a:srgbClr val="C0C0C0"/>
                  </a:outerShdw>
                </a:effectLst>
                <a:latin typeface="黑体" pitchFamily="49" charset="-122"/>
                <a:ea typeface="黑体" pitchFamily="49" charset="-122"/>
              </a:rPr>
              <a:t>)</a:t>
            </a:r>
          </a:p>
          <a:p>
            <a:pPr>
              <a:buFontTx/>
              <a:buNone/>
            </a:pPr>
            <a:r>
              <a:rPr lang="en-US" altLang="zh-CN" sz="2800" b="0" dirty="0">
                <a:solidFill>
                  <a:srgbClr val="CC0099"/>
                </a:solidFill>
                <a:effectLst>
                  <a:outerShdw blurRad="38100" dist="38100" dir="2700000" algn="tl">
                    <a:srgbClr val="C0C0C0"/>
                  </a:outerShdw>
                </a:effectLst>
                <a:latin typeface="黑体" pitchFamily="49" charset="-122"/>
                <a:ea typeface="黑体" pitchFamily="49" charset="-122"/>
              </a:rPr>
              <a:t>5. </a:t>
            </a:r>
            <a:r>
              <a:rPr lang="zh-CN" altLang="en-US" sz="2800" b="0" dirty="0">
                <a:solidFill>
                  <a:srgbClr val="CC0099"/>
                </a:solidFill>
                <a:effectLst>
                  <a:outerShdw blurRad="38100" dist="38100" dir="2700000" algn="tl">
                    <a:srgbClr val="C0C0C0"/>
                  </a:outerShdw>
                </a:effectLst>
                <a:latin typeface="黑体" pitchFamily="49" charset="-122"/>
                <a:ea typeface="黑体" pitchFamily="49" charset="-122"/>
              </a:rPr>
              <a:t>硝化甘油片 → </a:t>
            </a:r>
            <a:r>
              <a:rPr lang="en-US" altLang="zh-CN" sz="2800" b="0" dirty="0">
                <a:solidFill>
                  <a:srgbClr val="CC0099"/>
                </a:solidFill>
                <a:effectLst>
                  <a:outerShdw blurRad="38100" dist="38100" dir="2700000" algn="tl">
                    <a:srgbClr val="C0C0C0"/>
                  </a:outerShdw>
                </a:effectLst>
                <a:latin typeface="黑体" pitchFamily="49" charset="-122"/>
                <a:ea typeface="黑体" pitchFamily="49" charset="-122"/>
              </a:rPr>
              <a:t>3</a:t>
            </a:r>
            <a:r>
              <a:rPr lang="zh-CN" altLang="en-US" sz="2800" b="0" dirty="0">
                <a:solidFill>
                  <a:srgbClr val="CC0099"/>
                </a:solidFill>
                <a:effectLst>
                  <a:outerShdw blurRad="38100" dist="38100" dir="2700000" algn="tl">
                    <a:srgbClr val="C0C0C0"/>
                  </a:outerShdw>
                </a:effectLst>
                <a:latin typeface="黑体" pitchFamily="49" charset="-122"/>
                <a:ea typeface="黑体" pitchFamily="49" charset="-122"/>
              </a:rPr>
              <a:t>个月</a:t>
            </a:r>
          </a:p>
          <a:p>
            <a:pPr>
              <a:buFontTx/>
              <a:buNone/>
            </a:pPr>
            <a:r>
              <a:rPr lang="en-US" altLang="zh-CN" sz="2800" b="0" u="sng" dirty="0">
                <a:effectLst>
                  <a:outerShdw blurRad="38100" dist="38100" dir="2700000" algn="tl">
                    <a:srgbClr val="C0C0C0"/>
                  </a:outerShdw>
                </a:effectLst>
                <a:latin typeface="黑体" pitchFamily="49" charset="-122"/>
                <a:ea typeface="黑体" pitchFamily="49" charset="-122"/>
              </a:rPr>
              <a:t>6</a:t>
            </a:r>
            <a:r>
              <a:rPr lang="en-US" altLang="zh-CN" sz="2800" b="0" dirty="0">
                <a:effectLst>
                  <a:outerShdw blurRad="38100" dist="38100" dir="2700000" algn="tl">
                    <a:srgbClr val="C0C0C0"/>
                  </a:outerShdw>
                </a:effectLst>
                <a:latin typeface="黑体" pitchFamily="49" charset="-122"/>
                <a:ea typeface="黑体" pitchFamily="49" charset="-122"/>
              </a:rPr>
              <a:t>. </a:t>
            </a:r>
            <a:r>
              <a:rPr lang="zh-CN" altLang="en-US" sz="2800" b="0" dirty="0" smtClean="0">
                <a:effectLst>
                  <a:outerShdw blurRad="38100" dist="38100" dir="2700000" algn="tl">
                    <a:srgbClr val="C0C0C0"/>
                  </a:outerShdw>
                </a:effectLst>
                <a:latin typeface="黑体" pitchFamily="49" charset="-122"/>
                <a:ea typeface="黑体" pitchFamily="49" charset="-122"/>
              </a:rPr>
              <a:t>外用药膏 </a:t>
            </a:r>
            <a:r>
              <a:rPr lang="zh-CN" altLang="en-US" sz="2800" b="0" dirty="0">
                <a:effectLst>
                  <a:outerShdw blurRad="38100" dist="38100" dir="2700000" algn="tl">
                    <a:srgbClr val="C0C0C0"/>
                  </a:outerShdw>
                </a:effectLst>
                <a:latin typeface="黑体" pitchFamily="49" charset="-122"/>
                <a:ea typeface="黑体" pitchFamily="49" charset="-122"/>
              </a:rPr>
              <a:t>→ 变硬、液化、变色即可丢弃</a:t>
            </a:r>
          </a:p>
          <a:p>
            <a:pPr>
              <a:buFontTx/>
              <a:buNone/>
            </a:pPr>
            <a:r>
              <a:rPr lang="en-US" altLang="zh-CN" sz="2800" b="0" dirty="0">
                <a:effectLst>
                  <a:outerShdw blurRad="38100" dist="38100" dir="2700000" algn="tl">
                    <a:srgbClr val="C0C0C0"/>
                  </a:outerShdw>
                </a:effectLst>
                <a:latin typeface="黑体" pitchFamily="49" charset="-122"/>
                <a:ea typeface="黑体" pitchFamily="49" charset="-122"/>
              </a:rPr>
              <a:t>7. </a:t>
            </a:r>
            <a:r>
              <a:rPr lang="zh-CN" altLang="en-US" sz="2800" b="0" dirty="0" smtClean="0">
                <a:effectLst>
                  <a:outerShdw blurRad="38100" dist="38100" dir="2700000" algn="tl">
                    <a:srgbClr val="C0C0C0"/>
                  </a:outerShdw>
                </a:effectLst>
                <a:latin typeface="黑体" pitchFamily="49" charset="-122"/>
                <a:ea typeface="黑体" pitchFamily="49" charset="-122"/>
              </a:rPr>
              <a:t>眼药水 </a:t>
            </a:r>
            <a:r>
              <a:rPr lang="zh-CN" altLang="en-US" sz="2800" b="0" dirty="0">
                <a:effectLst>
                  <a:outerShdw blurRad="38100" dist="38100" dir="2700000" algn="tl">
                    <a:srgbClr val="C0C0C0"/>
                  </a:outerShdw>
                </a:effectLst>
                <a:latin typeface="黑体" pitchFamily="49" charset="-122"/>
                <a:ea typeface="黑体" pitchFamily="49" charset="-122"/>
              </a:rPr>
              <a:t>→ </a:t>
            </a:r>
            <a:r>
              <a:rPr lang="en-US" altLang="zh-CN" sz="2800" b="0" dirty="0">
                <a:effectLst>
                  <a:outerShdw blurRad="38100" dist="38100" dir="2700000" algn="tl">
                    <a:srgbClr val="C0C0C0"/>
                  </a:outerShdw>
                </a:effectLst>
                <a:latin typeface="黑体" pitchFamily="49" charset="-122"/>
                <a:ea typeface="黑体" pitchFamily="49" charset="-122"/>
              </a:rPr>
              <a:t>1</a:t>
            </a:r>
            <a:r>
              <a:rPr lang="zh-CN" altLang="en-US" sz="2800" b="0" dirty="0">
                <a:effectLst>
                  <a:outerShdw blurRad="38100" dist="38100" dir="2700000" algn="tl">
                    <a:srgbClr val="C0C0C0"/>
                  </a:outerShdw>
                </a:effectLst>
                <a:latin typeface="黑体" pitchFamily="49" charset="-122"/>
                <a:ea typeface="黑体" pitchFamily="49" charset="-122"/>
              </a:rPr>
              <a:t>个月</a:t>
            </a:r>
            <a:endParaRPr lang="zh-CN" altLang="en-US" sz="2800" b="0" noProof="1">
              <a:effectLst>
                <a:outerShdw blurRad="38100" dist="38100" dir="2700000" algn="tl">
                  <a:srgbClr val="C0C0C0"/>
                </a:outerShdw>
              </a:effectLst>
              <a:latin typeface="黑体" pitchFamily="49" charset="-122"/>
              <a:ea typeface="黑体" pitchFamily="49" charset="-122"/>
            </a:endParaRPr>
          </a:p>
        </p:txBody>
      </p:sp>
    </p:spTree>
  </p:cSld>
  <p:clrMapOvr>
    <a:masterClrMapping/>
  </p:clrMapOvr>
  <p:transition>
    <p:fade thruBlk="1"/>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684213" y="188913"/>
            <a:ext cx="7772400" cy="1143000"/>
          </a:xfrm>
        </p:spPr>
        <p:txBody>
          <a:bodyPr/>
          <a:lstStyle/>
          <a:p>
            <a:r>
              <a:rPr lang="zh-CN" altLang="en-US" sz="4000" dirty="0">
                <a:solidFill>
                  <a:srgbClr val="CC3300"/>
                </a:solidFill>
                <a:effectLst>
                  <a:outerShdw blurRad="38100" dist="38100" dir="2700000" algn="tl">
                    <a:srgbClr val="C0C0C0"/>
                  </a:outerShdw>
                </a:effectLst>
                <a:ea typeface="隶书" pitchFamily="49" charset="-122"/>
              </a:rPr>
              <a:t>用药误区</a:t>
            </a:r>
          </a:p>
        </p:txBody>
      </p:sp>
      <p:sp>
        <p:nvSpPr>
          <p:cNvPr id="292867" name="Rectangle 3"/>
          <p:cNvSpPr>
            <a:spLocks noGrp="1" noChangeArrowheads="1"/>
          </p:cNvSpPr>
          <p:nvPr>
            <p:ph type="body" idx="1"/>
          </p:nvPr>
        </p:nvSpPr>
        <p:spPr>
          <a:xfrm>
            <a:off x="1476375" y="1341438"/>
            <a:ext cx="6624638" cy="5184775"/>
          </a:xfrm>
        </p:spPr>
        <p:txBody>
          <a:bodyPr/>
          <a:lstStyle/>
          <a:p>
            <a:pPr>
              <a:lnSpc>
                <a:spcPct val="110000"/>
              </a:lnSpc>
            </a:pPr>
            <a:r>
              <a:rPr lang="zh-CN" altLang="zh-CN" b="0" dirty="0">
                <a:effectLst>
                  <a:outerShdw blurRad="38100" dist="38100" dir="2700000" algn="tl">
                    <a:srgbClr val="C0C0C0"/>
                  </a:outerShdw>
                </a:effectLst>
                <a:latin typeface="黑体" pitchFamily="49" charset="-122"/>
                <a:ea typeface="黑体" pitchFamily="49" charset="-122"/>
              </a:rPr>
              <a:t>中药，有病治病没病补身</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药品会伤胃，最好合并胃药吃</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药品最好都在饭后吃</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病症消失了就可以不吃药</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把药品磨粉吃，效果快又好</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生病打针效果快又好</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中西药并服可以有互补作用</a:t>
            </a:r>
            <a:r>
              <a:rPr lang="en-US" altLang="zh-CN" b="0" dirty="0">
                <a:effectLst>
                  <a:outerShdw blurRad="38100" dist="38100" dir="2700000" algn="tl">
                    <a:srgbClr val="C0C0C0"/>
                  </a:outerShdw>
                </a:effectLst>
                <a:latin typeface="黑体" pitchFamily="49" charset="-122"/>
                <a:ea typeface="黑体" pitchFamily="49" charset="-122"/>
              </a:rPr>
              <a:t>?</a:t>
            </a:r>
          </a:p>
          <a:p>
            <a:pPr>
              <a:lnSpc>
                <a:spcPct val="110000"/>
              </a:lnSpc>
            </a:pPr>
            <a:r>
              <a:rPr lang="zh-CN" altLang="en-US" b="0" dirty="0">
                <a:effectLst>
                  <a:outerShdw blurRad="38100" dist="38100" dir="2700000" algn="tl">
                    <a:srgbClr val="C0C0C0"/>
                  </a:outerShdw>
                </a:effectLst>
                <a:latin typeface="黑体" pitchFamily="49" charset="-122"/>
                <a:ea typeface="黑体" pitchFamily="49" charset="-122"/>
              </a:rPr>
              <a:t>介绍 “好药” 给好朋友</a:t>
            </a:r>
            <a:r>
              <a:rPr lang="en-US" altLang="zh-CN" b="0" dirty="0">
                <a:effectLst>
                  <a:outerShdw blurRad="38100" dist="38100" dir="2700000" algn="tl">
                    <a:srgbClr val="C0C0C0"/>
                  </a:outerShdw>
                </a:effectLst>
                <a:latin typeface="黑体" pitchFamily="49" charset="-122"/>
                <a:ea typeface="黑体" pitchFamily="49" charset="-122"/>
              </a:rPr>
              <a:t>?</a:t>
            </a:r>
          </a:p>
        </p:txBody>
      </p:sp>
    </p:spTree>
  </p:cSld>
  <p:clrMapOvr>
    <a:masterClrMapping/>
  </p:clrMapOvr>
  <p:transition>
    <p:fade thruBlk="1"/>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412777"/>
            <a:ext cx="7931224" cy="4680520"/>
          </a:xfrm>
        </p:spPr>
        <p:txBody>
          <a:bodyPr>
            <a:normAutofit fontScale="85000" lnSpcReduction="20000"/>
          </a:bodyPr>
          <a:lstStyle/>
          <a:p>
            <a:pPr>
              <a:buNone/>
            </a:pPr>
            <a:endParaRPr lang="zh-CN" altLang="en-US" dirty="0" smtClean="0"/>
          </a:p>
          <a:p>
            <a:r>
              <a:rPr lang="zh-CN" altLang="en-US" dirty="0" smtClean="0"/>
              <a:t>服药之后不能马上睡。服完药马上就睡觉，特别是饮水量少的时候，往往会使药物粘在食管上而不易进入胃中。有些药物腐蚀性较强，在食道溶解后，会腐蚀食道粘膜，导致食道溃疡。</a:t>
            </a:r>
          </a:p>
          <a:p>
            <a:r>
              <a:rPr lang="zh-CN" altLang="en-US" dirty="0" smtClean="0"/>
              <a:t>服药之后不能马上运动。因为药物服用后一般需要</a:t>
            </a:r>
            <a:r>
              <a:rPr lang="en-US" altLang="zh-CN" dirty="0" smtClean="0"/>
              <a:t>30</a:t>
            </a:r>
            <a:r>
              <a:rPr lang="zh-CN" altLang="en-US" dirty="0" smtClean="0"/>
              <a:t>－</a:t>
            </a:r>
            <a:r>
              <a:rPr lang="en-US" altLang="zh-CN" dirty="0" smtClean="0"/>
              <a:t>60</a:t>
            </a:r>
            <a:r>
              <a:rPr lang="zh-CN" altLang="en-US" dirty="0" smtClean="0"/>
              <a:t>分钟才能被肠胃溶解吸收、发挥作用。</a:t>
            </a:r>
            <a:endParaRPr lang="en-US" altLang="zh-CN" dirty="0" smtClean="0"/>
          </a:p>
          <a:p>
            <a:r>
              <a:rPr lang="zh-CN" altLang="en-US" dirty="0" smtClean="0"/>
              <a:t>服药前后少食水果。蔬菜和水果中含有一些化合物和生物酶，这些物质可以和药物发生化学反应，使药物作用发生改变。</a:t>
            </a:r>
            <a:endParaRPr lang="en-US" altLang="zh-CN" dirty="0" smtClean="0"/>
          </a:p>
          <a:p>
            <a:r>
              <a:rPr lang="zh-CN" altLang="en-US" dirty="0" smtClean="0"/>
              <a:t>用药不吃醋。服用某些药物时必须禁忌食醋。</a:t>
            </a:r>
            <a:endParaRPr lang="en-US" altLang="zh-CN" dirty="0" smtClean="0"/>
          </a:p>
          <a:p>
            <a:r>
              <a:rPr lang="zh-CN" altLang="en-US" dirty="0" smtClean="0"/>
              <a:t> </a:t>
            </a:r>
            <a:r>
              <a:rPr lang="en-US" altLang="zh-CN" dirty="0" smtClean="0"/>
              <a:t> </a:t>
            </a:r>
            <a:r>
              <a:rPr lang="zh-CN" altLang="en-US" dirty="0" smtClean="0"/>
              <a:t>服药勿饮酒。乙醇可与多种药物发生反应，会降低药效或增加药物的毒副作用。服药时一定不能用酒来送服药物，在服药前后也不能饮酒。 </a:t>
            </a:r>
            <a:endParaRPr lang="zh-CN" altLang="en-US" dirty="0"/>
          </a:p>
        </p:txBody>
      </p:sp>
      <p:sp>
        <p:nvSpPr>
          <p:cNvPr id="2" name="标题 1"/>
          <p:cNvSpPr>
            <a:spLocks noGrp="1"/>
          </p:cNvSpPr>
          <p:nvPr>
            <p:ph type="title"/>
          </p:nvPr>
        </p:nvSpPr>
        <p:spPr>
          <a:xfrm>
            <a:off x="1071538" y="357166"/>
            <a:ext cx="6092750" cy="864096"/>
          </a:xfrm>
        </p:spPr>
        <p:txBody>
          <a:bodyPr/>
          <a:lstStyle/>
          <a:p>
            <a:r>
              <a:rPr lang="zh-CN" altLang="en-US" sz="4000" dirty="0" smtClean="0">
                <a:solidFill>
                  <a:srgbClr val="CC3300"/>
                </a:solidFill>
                <a:effectLst>
                  <a:outerShdw blurRad="38100" dist="38100" dir="2700000" algn="tl">
                    <a:srgbClr val="C0C0C0"/>
                  </a:outerShdw>
                </a:effectLst>
                <a:ea typeface="隶书" pitchFamily="49" charset="-122"/>
              </a:rPr>
              <a:t>服药前后需要注意什么</a:t>
            </a:r>
            <a:endParaRPr lang="zh-CN" altLang="en-US" sz="4000" dirty="0">
              <a:solidFill>
                <a:srgbClr val="CC3300"/>
              </a:solidFill>
              <a:effectLst>
                <a:outerShdw blurRad="38100" dist="38100" dir="2700000" algn="tl">
                  <a:srgbClr val="C0C0C0"/>
                </a:outerShdw>
              </a:effectLst>
              <a:ea typeface="隶书" pitchFamily="49" charset="-122"/>
            </a:endParaRPr>
          </a:p>
        </p:txBody>
      </p:sp>
    </p:spTree>
  </p:cSld>
  <p:clrMapOvr>
    <a:masterClrMapping/>
  </p:clrMapOvr>
  <p:transition>
    <p:fade thruBlk="1"/>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92500" lnSpcReduction="10000"/>
          </a:bodyPr>
          <a:lstStyle/>
          <a:p>
            <a:r>
              <a:rPr lang="zh-CN" altLang="en-US" dirty="0" smtClean="0"/>
              <a:t> 许多药物的疗效与用药时间密切相关。选择最佳服药时间，能够达到最佳疗效。  </a:t>
            </a:r>
          </a:p>
          <a:p>
            <a:r>
              <a:rPr lang="zh-CN" altLang="en-US" dirty="0" smtClean="0"/>
              <a:t>铁剂：贫血患者补充铁剂，如果晚上</a:t>
            </a:r>
            <a:r>
              <a:rPr lang="en-US" altLang="zh-CN" dirty="0" smtClean="0"/>
              <a:t>7</a:t>
            </a:r>
            <a:r>
              <a:rPr lang="zh-CN" altLang="en-US" dirty="0" smtClean="0"/>
              <a:t>点服用，比早上服用在血中的浓度增加</a:t>
            </a:r>
            <a:r>
              <a:rPr lang="en-US" altLang="zh-CN" dirty="0" smtClean="0"/>
              <a:t>4</a:t>
            </a:r>
            <a:r>
              <a:rPr lang="zh-CN" altLang="en-US" dirty="0" smtClean="0"/>
              <a:t>倍，疗效最好。  </a:t>
            </a:r>
          </a:p>
          <a:p>
            <a:r>
              <a:rPr lang="zh-CN" altLang="en-US" dirty="0" smtClean="0"/>
              <a:t>钙剂：人体的血钙水平在午夜至清晨最低。故临睡前服用补钙药可使钙得到充分的吸收和利用。  </a:t>
            </a:r>
          </a:p>
          <a:p>
            <a:r>
              <a:rPr lang="zh-CN" altLang="en-US" dirty="0" smtClean="0"/>
              <a:t>降血压药物：根据人体生物钟的节律，服降血压药</a:t>
            </a:r>
            <a:r>
              <a:rPr lang="en-US" altLang="zh-CN" dirty="0" smtClean="0"/>
              <a:t>1</a:t>
            </a:r>
            <a:r>
              <a:rPr lang="zh-CN" altLang="en-US" dirty="0" smtClean="0"/>
              <a:t>－</a:t>
            </a:r>
            <a:r>
              <a:rPr lang="en-US" altLang="zh-CN" dirty="0" smtClean="0"/>
              <a:t>3</a:t>
            </a:r>
            <a:r>
              <a:rPr lang="zh-CN" altLang="en-US" dirty="0" smtClean="0"/>
              <a:t>次，宜分别于早上</a:t>
            </a:r>
            <a:r>
              <a:rPr lang="en-US" altLang="zh-CN" dirty="0" smtClean="0"/>
              <a:t>7</a:t>
            </a:r>
            <a:r>
              <a:rPr lang="zh-CN" altLang="en-US" dirty="0" smtClean="0"/>
              <a:t>时、下午</a:t>
            </a:r>
            <a:r>
              <a:rPr lang="en-US" altLang="zh-CN" dirty="0" smtClean="0"/>
              <a:t>3</a:t>
            </a:r>
            <a:r>
              <a:rPr lang="zh-CN" altLang="en-US" dirty="0" smtClean="0"/>
              <a:t>时和晚上</a:t>
            </a:r>
            <a:r>
              <a:rPr lang="en-US" altLang="zh-CN" dirty="0" smtClean="0"/>
              <a:t>7</a:t>
            </a:r>
            <a:r>
              <a:rPr lang="zh-CN" altLang="en-US" dirty="0" smtClean="0"/>
              <a:t>时服用，早晚两次用药量要适当少些。晚上临睡前不宜服用降压药，以防血压过低和心动过缓，导致脑血栓形成。  </a:t>
            </a:r>
          </a:p>
          <a:p>
            <a:endParaRPr lang="zh-CN" altLang="en-US" dirty="0"/>
          </a:p>
        </p:txBody>
      </p:sp>
      <p:sp>
        <p:nvSpPr>
          <p:cNvPr id="2" name="标题 1"/>
          <p:cNvSpPr>
            <a:spLocks noGrp="1"/>
          </p:cNvSpPr>
          <p:nvPr>
            <p:ph type="title"/>
          </p:nvPr>
        </p:nvSpPr>
        <p:spPr>
          <a:xfrm>
            <a:off x="1187624" y="188640"/>
            <a:ext cx="6059016" cy="864096"/>
          </a:xfrm>
        </p:spPr>
        <p:txBody>
          <a:bodyPr/>
          <a:lstStyle/>
          <a:p>
            <a:r>
              <a:rPr lang="zh-CN" altLang="en-US" sz="4000" dirty="0" smtClean="0">
                <a:solidFill>
                  <a:srgbClr val="CC3300"/>
                </a:solidFill>
                <a:effectLst>
                  <a:outerShdw blurRad="38100" dist="38100" dir="2700000" algn="tl">
                    <a:srgbClr val="C0C0C0"/>
                  </a:outerShdw>
                </a:effectLst>
                <a:ea typeface="隶书" pitchFamily="49" charset="-122"/>
              </a:rPr>
              <a:t>何时服药最佳</a:t>
            </a:r>
            <a:endParaRPr lang="zh-CN" altLang="en-US" sz="4000" dirty="0">
              <a:solidFill>
                <a:srgbClr val="CC3300"/>
              </a:solidFill>
              <a:effectLst>
                <a:outerShdw blurRad="38100" dist="38100" dir="2700000" algn="tl">
                  <a:srgbClr val="C0C0C0"/>
                </a:outerShdw>
              </a:effectLst>
              <a:ea typeface="隶书" pitchFamily="49" charset="-122"/>
            </a:endParaRPr>
          </a:p>
        </p:txBody>
      </p:sp>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9" name="Freeform 3"/>
          <p:cNvSpPr>
            <a:spLocks/>
          </p:cNvSpPr>
          <p:nvPr/>
        </p:nvSpPr>
        <p:spPr bwMode="gray">
          <a:xfrm>
            <a:off x="5073650" y="1219200"/>
            <a:ext cx="1466850" cy="115570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009900">
                  <a:gamma/>
                  <a:tint val="90980"/>
                  <a:invGamma/>
                  <a:alpha val="32001"/>
                </a:srgbClr>
              </a:gs>
              <a:gs pos="100000">
                <a:srgbClr val="009900"/>
              </a:gs>
            </a:gsLst>
            <a:lin ang="0" scaled="1"/>
          </a:gradFill>
          <a:ln w="12700">
            <a:noFill/>
            <a:prstDash val="solid"/>
            <a:round/>
            <a:headEnd/>
            <a:tailEnd/>
          </a:ln>
        </p:spPr>
        <p:txBody>
          <a:bodyPr/>
          <a:lstStyle/>
          <a:p>
            <a:endParaRPr lang="zh-CN" altLang="en-US"/>
          </a:p>
        </p:txBody>
      </p:sp>
      <p:sp>
        <p:nvSpPr>
          <p:cNvPr id="336900" name="AutoShape 4"/>
          <p:cNvSpPr>
            <a:spLocks noChangeArrowheads="1"/>
          </p:cNvSpPr>
          <p:nvPr/>
        </p:nvSpPr>
        <p:spPr bwMode="auto">
          <a:xfrm>
            <a:off x="3424238" y="2652713"/>
            <a:ext cx="2295525" cy="3155950"/>
          </a:xfrm>
          <a:prstGeom prst="roundRect">
            <a:avLst>
              <a:gd name="adj" fmla="val 4690"/>
            </a:avLst>
          </a:prstGeom>
          <a:noFill/>
          <a:ln w="57150">
            <a:solidFill>
              <a:srgbClr val="009900"/>
            </a:solidFill>
            <a:round/>
            <a:headEnd/>
            <a:tailEnd/>
          </a:ln>
          <a:effectLst/>
        </p:spPr>
        <p:txBody>
          <a:bodyPr wrap="none" anchor="ctr"/>
          <a:lstStyle/>
          <a:p>
            <a:endParaRPr lang="zh-CN" altLang="en-US"/>
          </a:p>
        </p:txBody>
      </p:sp>
      <p:sp>
        <p:nvSpPr>
          <p:cNvPr id="336901" name="AutoShape 5"/>
          <p:cNvSpPr>
            <a:spLocks noChangeArrowheads="1"/>
          </p:cNvSpPr>
          <p:nvPr/>
        </p:nvSpPr>
        <p:spPr bwMode="gray">
          <a:xfrm>
            <a:off x="3657600" y="2514600"/>
            <a:ext cx="1863725" cy="287338"/>
          </a:xfrm>
          <a:prstGeom prst="roundRect">
            <a:avLst>
              <a:gd name="adj" fmla="val 50000"/>
            </a:avLst>
          </a:prstGeom>
          <a:gradFill rotWithShape="1">
            <a:gsLst>
              <a:gs pos="0">
                <a:srgbClr val="33CC33"/>
              </a:gs>
              <a:gs pos="100000">
                <a:srgbClr val="33CC33">
                  <a:gamma/>
                  <a:shade val="46275"/>
                  <a:invGamma/>
                </a:srgbClr>
              </a:gs>
            </a:gsLst>
            <a:lin ang="5400000" scaled="1"/>
          </a:gradFill>
          <a:ln w="9525">
            <a:noFill/>
            <a:round/>
            <a:headEnd/>
            <a:tailEnd/>
          </a:ln>
          <a:effectLst/>
        </p:spPr>
        <p:txBody>
          <a:bodyPr wrap="none" anchor="ctr"/>
          <a:lstStyle/>
          <a:p>
            <a:endParaRPr lang="zh-CN" altLang="en-US"/>
          </a:p>
        </p:txBody>
      </p:sp>
      <p:sp>
        <p:nvSpPr>
          <p:cNvPr id="336902" name="AutoShape 6"/>
          <p:cNvSpPr>
            <a:spLocks noChangeArrowheads="1"/>
          </p:cNvSpPr>
          <p:nvPr/>
        </p:nvSpPr>
        <p:spPr bwMode="auto">
          <a:xfrm flipH="1">
            <a:off x="5334000" y="2590800"/>
            <a:ext cx="73025" cy="144463"/>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03" name="AutoShape 7"/>
          <p:cNvSpPr>
            <a:spLocks noChangeArrowheads="1"/>
          </p:cNvSpPr>
          <p:nvPr/>
        </p:nvSpPr>
        <p:spPr bwMode="auto">
          <a:xfrm flipH="1">
            <a:off x="3743325" y="2581275"/>
            <a:ext cx="71438" cy="144463"/>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04" name="AutoShape 8"/>
          <p:cNvSpPr>
            <a:spLocks noChangeArrowheads="1"/>
          </p:cNvSpPr>
          <p:nvPr/>
        </p:nvSpPr>
        <p:spPr bwMode="auto">
          <a:xfrm>
            <a:off x="5934075" y="2151063"/>
            <a:ext cx="2295525" cy="3155950"/>
          </a:xfrm>
          <a:prstGeom prst="roundRect">
            <a:avLst>
              <a:gd name="adj" fmla="val 4690"/>
            </a:avLst>
          </a:prstGeom>
          <a:noFill/>
          <a:ln w="57150">
            <a:solidFill>
              <a:srgbClr val="4B71DD"/>
            </a:solidFill>
            <a:round/>
            <a:headEnd/>
            <a:tailEnd/>
          </a:ln>
          <a:effectLst/>
        </p:spPr>
        <p:txBody>
          <a:bodyPr wrap="none" anchor="ctr"/>
          <a:lstStyle/>
          <a:p>
            <a:endParaRPr lang="zh-CN" altLang="en-US"/>
          </a:p>
        </p:txBody>
      </p:sp>
      <p:sp>
        <p:nvSpPr>
          <p:cNvPr id="336905" name="AutoShape 9"/>
          <p:cNvSpPr>
            <a:spLocks noChangeArrowheads="1"/>
          </p:cNvSpPr>
          <p:nvPr/>
        </p:nvSpPr>
        <p:spPr bwMode="gray">
          <a:xfrm>
            <a:off x="6149975" y="2008188"/>
            <a:ext cx="1863725" cy="287337"/>
          </a:xfrm>
          <a:prstGeom prst="roundRect">
            <a:avLst>
              <a:gd name="adj" fmla="val 50000"/>
            </a:avLst>
          </a:prstGeom>
          <a:gradFill rotWithShape="1">
            <a:gsLst>
              <a:gs pos="0">
                <a:srgbClr val="6D8CE5"/>
              </a:gs>
              <a:gs pos="100000">
                <a:srgbClr val="6D8CE5">
                  <a:gamma/>
                  <a:shade val="46275"/>
                  <a:invGamma/>
                </a:srgbClr>
              </a:gs>
            </a:gsLst>
            <a:lin ang="5400000" scaled="1"/>
          </a:gradFill>
          <a:ln w="9525">
            <a:noFill/>
            <a:round/>
            <a:headEnd/>
            <a:tailEnd/>
          </a:ln>
          <a:effectLst/>
        </p:spPr>
        <p:txBody>
          <a:bodyPr wrap="none" anchor="ctr"/>
          <a:lstStyle/>
          <a:p>
            <a:endParaRPr lang="zh-CN" altLang="en-US"/>
          </a:p>
        </p:txBody>
      </p:sp>
      <p:sp>
        <p:nvSpPr>
          <p:cNvPr id="336906" name="AutoShape 10"/>
          <p:cNvSpPr>
            <a:spLocks noChangeArrowheads="1"/>
          </p:cNvSpPr>
          <p:nvPr/>
        </p:nvSpPr>
        <p:spPr bwMode="auto">
          <a:xfrm flipH="1">
            <a:off x="7835900" y="2079625"/>
            <a:ext cx="71438" cy="142875"/>
          </a:xfrm>
          <a:prstGeom prst="octagon">
            <a:avLst>
              <a:gd name="adj" fmla="val 29287"/>
            </a:avLst>
          </a:prstGeom>
          <a:solidFill>
            <a:srgbClr val="6FC5E3"/>
          </a:solidFill>
          <a:ln w="9525">
            <a:noFill/>
            <a:miter lim="800000"/>
            <a:headEnd/>
            <a:tailEnd/>
          </a:ln>
          <a:effectLst/>
        </p:spPr>
        <p:txBody>
          <a:bodyPr wrap="none" anchor="ctr"/>
          <a:lstStyle/>
          <a:p>
            <a:endParaRPr lang="zh-CN" altLang="en-US"/>
          </a:p>
        </p:txBody>
      </p:sp>
      <p:sp>
        <p:nvSpPr>
          <p:cNvPr id="336907" name="AutoShape 11"/>
          <p:cNvSpPr>
            <a:spLocks noChangeArrowheads="1"/>
          </p:cNvSpPr>
          <p:nvPr/>
        </p:nvSpPr>
        <p:spPr bwMode="auto">
          <a:xfrm flipH="1">
            <a:off x="6253163" y="2079625"/>
            <a:ext cx="71437" cy="142875"/>
          </a:xfrm>
          <a:prstGeom prst="octagon">
            <a:avLst>
              <a:gd name="adj" fmla="val 29287"/>
            </a:avLst>
          </a:prstGeom>
          <a:solidFill>
            <a:srgbClr val="6FC5E3"/>
          </a:solidFill>
          <a:ln w="9525">
            <a:noFill/>
            <a:miter lim="800000"/>
            <a:headEnd/>
            <a:tailEnd/>
          </a:ln>
          <a:effectLst/>
        </p:spPr>
        <p:txBody>
          <a:bodyPr wrap="none" anchor="ctr"/>
          <a:lstStyle/>
          <a:p>
            <a:endParaRPr lang="zh-CN" altLang="en-US"/>
          </a:p>
        </p:txBody>
      </p:sp>
      <p:sp>
        <p:nvSpPr>
          <p:cNvPr id="336908" name="Freeform 12"/>
          <p:cNvSpPr>
            <a:spLocks/>
          </p:cNvSpPr>
          <p:nvPr/>
        </p:nvSpPr>
        <p:spPr bwMode="gray">
          <a:xfrm>
            <a:off x="2492375" y="1720850"/>
            <a:ext cx="1466850" cy="1157288"/>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EC823A">
                  <a:gamma/>
                  <a:tint val="90980"/>
                  <a:invGamma/>
                  <a:alpha val="32001"/>
                </a:srgbClr>
              </a:gs>
              <a:gs pos="100000">
                <a:srgbClr val="EC823A"/>
              </a:gs>
            </a:gsLst>
            <a:lin ang="0" scaled="1"/>
          </a:gradFill>
          <a:ln w="12700">
            <a:noFill/>
            <a:prstDash val="solid"/>
            <a:round/>
            <a:headEnd/>
            <a:tailEnd/>
          </a:ln>
        </p:spPr>
        <p:txBody>
          <a:bodyPr/>
          <a:lstStyle/>
          <a:p>
            <a:endParaRPr lang="zh-CN" altLang="en-US"/>
          </a:p>
        </p:txBody>
      </p:sp>
      <p:sp>
        <p:nvSpPr>
          <p:cNvPr id="336909" name="Text Box 13"/>
          <p:cNvSpPr txBox="1">
            <a:spLocks noChangeArrowheads="1"/>
          </p:cNvSpPr>
          <p:nvPr/>
        </p:nvSpPr>
        <p:spPr bwMode="gray">
          <a:xfrm>
            <a:off x="4140200" y="2349500"/>
            <a:ext cx="796925" cy="457200"/>
          </a:xfrm>
          <a:prstGeom prst="rect">
            <a:avLst/>
          </a:prstGeom>
          <a:noFill/>
          <a:ln w="9525" algn="ctr">
            <a:noFill/>
            <a:miter lim="800000"/>
            <a:headEnd/>
            <a:tailEnd/>
          </a:ln>
          <a:effectLst/>
        </p:spPr>
        <p:txBody>
          <a:bodyPr wrap="none">
            <a:spAutoFit/>
          </a:bodyPr>
          <a:lstStyle/>
          <a:p>
            <a:pPr algn="ctr" eaLnBrk="0" hangingPunct="0">
              <a:lnSpc>
                <a:spcPct val="100000"/>
              </a:lnSpc>
              <a:spcBef>
                <a:spcPct val="0"/>
              </a:spcBef>
              <a:buClrTx/>
              <a:buFontTx/>
              <a:buNone/>
            </a:pPr>
            <a:r>
              <a:rPr kumimoji="0" lang="zh-CN" altLang="en-US" sz="2400">
                <a:solidFill>
                  <a:srgbClr val="FFFFFF"/>
                </a:solidFill>
                <a:effectLst>
                  <a:outerShdw blurRad="38100" dist="38100" dir="2700000" algn="tl">
                    <a:srgbClr val="C0C0C0"/>
                  </a:outerShdw>
                </a:effectLst>
                <a:latin typeface="Arial" charset="0"/>
                <a:ea typeface="隶书" pitchFamily="49" charset="-122"/>
              </a:rPr>
              <a:t>基础</a:t>
            </a:r>
          </a:p>
        </p:txBody>
      </p:sp>
      <p:sp>
        <p:nvSpPr>
          <p:cNvPr id="336910" name="Text Box 14"/>
          <p:cNvSpPr txBox="1">
            <a:spLocks noChangeArrowheads="1"/>
          </p:cNvSpPr>
          <p:nvPr/>
        </p:nvSpPr>
        <p:spPr bwMode="gray">
          <a:xfrm>
            <a:off x="6588125" y="1916113"/>
            <a:ext cx="965200" cy="457200"/>
          </a:xfrm>
          <a:prstGeom prst="rect">
            <a:avLst/>
          </a:prstGeom>
          <a:noFill/>
          <a:ln w="9525" algn="ctr">
            <a:noFill/>
            <a:miter lim="800000"/>
            <a:headEnd/>
            <a:tailEnd/>
          </a:ln>
          <a:effectLst/>
        </p:spPr>
        <p:txBody>
          <a:bodyPr wrap="none">
            <a:spAutoFit/>
          </a:bodyPr>
          <a:lstStyle/>
          <a:p>
            <a:pPr algn="ctr" eaLnBrk="0" hangingPunct="0">
              <a:lnSpc>
                <a:spcPct val="100000"/>
              </a:lnSpc>
              <a:spcBef>
                <a:spcPct val="0"/>
              </a:spcBef>
              <a:buClrTx/>
              <a:buFontTx/>
              <a:buNone/>
            </a:pPr>
            <a:r>
              <a:rPr kumimoji="0" lang="zh-CN" altLang="en-US" sz="2400">
                <a:solidFill>
                  <a:srgbClr val="FFFFFF"/>
                </a:solidFill>
                <a:effectLst>
                  <a:outerShdw blurRad="38100" dist="38100" dir="2700000" algn="tl">
                    <a:srgbClr val="C0C0C0"/>
                  </a:outerShdw>
                </a:effectLst>
                <a:latin typeface="Arial" charset="0"/>
                <a:ea typeface="隶书" pitchFamily="49" charset="-122"/>
              </a:rPr>
              <a:t>定  义</a:t>
            </a:r>
          </a:p>
        </p:txBody>
      </p:sp>
      <p:grpSp>
        <p:nvGrpSpPr>
          <p:cNvPr id="2" name="Group 15"/>
          <p:cNvGrpSpPr>
            <a:grpSpLocks/>
          </p:cNvGrpSpPr>
          <p:nvPr/>
        </p:nvGrpSpPr>
        <p:grpSpPr bwMode="auto">
          <a:xfrm>
            <a:off x="914400" y="2771775"/>
            <a:ext cx="2295525" cy="3467100"/>
            <a:chOff x="576" y="1746"/>
            <a:chExt cx="1446" cy="2184"/>
          </a:xfrm>
        </p:grpSpPr>
        <p:sp>
          <p:nvSpPr>
            <p:cNvPr id="336912" name="AutoShape 16"/>
            <p:cNvSpPr>
              <a:spLocks noChangeArrowheads="1"/>
            </p:cNvSpPr>
            <p:nvPr/>
          </p:nvSpPr>
          <p:spPr bwMode="auto">
            <a:xfrm>
              <a:off x="576" y="1942"/>
              <a:ext cx="1446" cy="1988"/>
            </a:xfrm>
            <a:prstGeom prst="roundRect">
              <a:avLst>
                <a:gd name="adj" fmla="val 4690"/>
              </a:avLst>
            </a:prstGeom>
            <a:noFill/>
            <a:ln w="57150">
              <a:solidFill>
                <a:srgbClr val="EC823A"/>
              </a:solidFill>
              <a:round/>
              <a:headEnd/>
              <a:tailEnd/>
            </a:ln>
            <a:effectLst/>
          </p:spPr>
          <p:txBody>
            <a:bodyPr wrap="none" anchor="ctr"/>
            <a:lstStyle/>
            <a:p>
              <a:endParaRPr lang="zh-CN" altLang="en-US"/>
            </a:p>
          </p:txBody>
        </p:sp>
        <p:sp>
          <p:nvSpPr>
            <p:cNvPr id="336913" name="AutoShape 17"/>
            <p:cNvSpPr>
              <a:spLocks noChangeArrowheads="1"/>
            </p:cNvSpPr>
            <p:nvPr/>
          </p:nvSpPr>
          <p:spPr bwMode="gray">
            <a:xfrm>
              <a:off x="712" y="1852"/>
              <a:ext cx="1174" cy="181"/>
            </a:xfrm>
            <a:prstGeom prst="roundRect">
              <a:avLst>
                <a:gd name="adj" fmla="val 50000"/>
              </a:avLst>
            </a:prstGeom>
            <a:gradFill rotWithShape="1">
              <a:gsLst>
                <a:gs pos="0">
                  <a:srgbClr val="FF6600"/>
                </a:gs>
                <a:gs pos="50000">
                  <a:srgbClr val="FF6600">
                    <a:gamma/>
                    <a:tint val="57647"/>
                    <a:invGamma/>
                  </a:srgbClr>
                </a:gs>
                <a:gs pos="100000">
                  <a:srgbClr val="FF6600"/>
                </a:gs>
              </a:gsLst>
              <a:lin ang="5400000" scaled="1"/>
            </a:gradFill>
            <a:ln w="9525">
              <a:noFill/>
              <a:round/>
              <a:headEnd/>
              <a:tailEnd/>
            </a:ln>
            <a:effectLst/>
          </p:spPr>
          <p:txBody>
            <a:bodyPr wrap="none" anchor="ctr"/>
            <a:lstStyle/>
            <a:p>
              <a:endParaRPr lang="zh-CN" altLang="en-US"/>
            </a:p>
          </p:txBody>
        </p:sp>
        <p:sp>
          <p:nvSpPr>
            <p:cNvPr id="336914" name="AutoShape 18"/>
            <p:cNvSpPr>
              <a:spLocks noChangeArrowheads="1"/>
            </p:cNvSpPr>
            <p:nvPr/>
          </p:nvSpPr>
          <p:spPr bwMode="auto">
            <a:xfrm flipH="1">
              <a:off x="1773" y="1897"/>
              <a:ext cx="45" cy="91"/>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15" name="AutoShape 19"/>
            <p:cNvSpPr>
              <a:spLocks noChangeArrowheads="1"/>
            </p:cNvSpPr>
            <p:nvPr/>
          </p:nvSpPr>
          <p:spPr bwMode="auto">
            <a:xfrm flipH="1">
              <a:off x="776" y="1897"/>
              <a:ext cx="46" cy="91"/>
            </a:xfrm>
            <a:prstGeom prst="octagon">
              <a:avLst>
                <a:gd name="adj" fmla="val 29287"/>
              </a:avLst>
            </a:prstGeom>
            <a:solidFill>
              <a:srgbClr val="FFFF99"/>
            </a:solidFill>
            <a:ln w="9525">
              <a:noFill/>
              <a:miter lim="800000"/>
              <a:headEnd/>
              <a:tailEnd/>
            </a:ln>
            <a:effectLst/>
          </p:spPr>
          <p:txBody>
            <a:bodyPr wrap="none" anchor="ctr"/>
            <a:lstStyle/>
            <a:p>
              <a:endParaRPr lang="zh-CN" altLang="en-US"/>
            </a:p>
          </p:txBody>
        </p:sp>
        <p:sp>
          <p:nvSpPr>
            <p:cNvPr id="336916" name="Text Box 20"/>
            <p:cNvSpPr txBox="1">
              <a:spLocks noChangeArrowheads="1"/>
            </p:cNvSpPr>
            <p:nvPr/>
          </p:nvSpPr>
          <p:spPr bwMode="gray">
            <a:xfrm>
              <a:off x="1043" y="1746"/>
              <a:ext cx="502" cy="288"/>
            </a:xfrm>
            <a:prstGeom prst="rect">
              <a:avLst/>
            </a:prstGeom>
            <a:noFill/>
            <a:ln w="9525" algn="ctr">
              <a:noFill/>
              <a:miter lim="800000"/>
              <a:headEnd/>
              <a:tailEnd/>
            </a:ln>
            <a:effectLst/>
          </p:spPr>
          <p:txBody>
            <a:bodyPr wrap="none">
              <a:spAutoFit/>
            </a:bodyPr>
            <a:lstStyle/>
            <a:p>
              <a:pPr algn="ctr" eaLnBrk="0" hangingPunct="0">
                <a:lnSpc>
                  <a:spcPct val="100000"/>
                </a:lnSpc>
                <a:spcBef>
                  <a:spcPct val="0"/>
                </a:spcBef>
                <a:buClrTx/>
                <a:buFontTx/>
                <a:buNone/>
              </a:pPr>
              <a:r>
                <a:rPr kumimoji="0" lang="zh-CN" altLang="en-US" sz="2400">
                  <a:solidFill>
                    <a:srgbClr val="FFFFFF"/>
                  </a:solidFill>
                  <a:effectLst>
                    <a:outerShdw blurRad="38100" dist="38100" dir="2700000" algn="tl">
                      <a:srgbClr val="C0C0C0"/>
                    </a:outerShdw>
                  </a:effectLst>
                  <a:latin typeface="Arial" charset="0"/>
                  <a:ea typeface="隶书" pitchFamily="49" charset="-122"/>
                </a:rPr>
                <a:t>载体</a:t>
              </a:r>
            </a:p>
          </p:txBody>
        </p:sp>
        <p:sp>
          <p:nvSpPr>
            <p:cNvPr id="336917" name="Text Box 21"/>
            <p:cNvSpPr txBox="1">
              <a:spLocks noChangeArrowheads="1"/>
            </p:cNvSpPr>
            <p:nvPr/>
          </p:nvSpPr>
          <p:spPr bwMode="auto">
            <a:xfrm>
              <a:off x="624" y="2106"/>
              <a:ext cx="1344" cy="231"/>
            </a:xfrm>
            <a:prstGeom prst="rect">
              <a:avLst/>
            </a:prstGeom>
            <a:noFill/>
            <a:ln w="9525" algn="ctr">
              <a:noFill/>
              <a:miter lim="800000"/>
              <a:headEnd/>
              <a:tailEnd/>
            </a:ln>
            <a:effectLst/>
          </p:spPr>
          <p:txBody>
            <a:bodyPr>
              <a:spAutoFit/>
            </a:bodyPr>
            <a:lstStyle/>
            <a:p>
              <a:pPr eaLnBrk="0" hangingPunct="0">
                <a:lnSpc>
                  <a:spcPct val="100000"/>
                </a:lnSpc>
                <a:spcBef>
                  <a:spcPct val="0"/>
                </a:spcBef>
                <a:buClrTx/>
                <a:buFontTx/>
                <a:buNone/>
              </a:pPr>
              <a:endParaRPr kumimoji="0" lang="zh-CN" altLang="zh-CN" sz="1800" b="0">
                <a:solidFill>
                  <a:srgbClr val="000000"/>
                </a:solidFill>
                <a:effectLst/>
                <a:latin typeface="Arial" charset="0"/>
                <a:ea typeface="宋体" pitchFamily="2" charset="-122"/>
              </a:endParaRPr>
            </a:p>
          </p:txBody>
        </p:sp>
      </p:grpSp>
      <p:sp>
        <p:nvSpPr>
          <p:cNvPr id="336918" name="Text Box 22"/>
          <p:cNvSpPr txBox="1">
            <a:spLocks noChangeArrowheads="1"/>
          </p:cNvSpPr>
          <p:nvPr/>
        </p:nvSpPr>
        <p:spPr bwMode="auto">
          <a:xfrm>
            <a:off x="3505200" y="2886075"/>
            <a:ext cx="2219325" cy="2530475"/>
          </a:xfrm>
          <a:prstGeom prst="rect">
            <a:avLst/>
          </a:prstGeom>
          <a:noFill/>
          <a:ln w="9525" algn="ctr">
            <a:noFill/>
            <a:miter lim="800000"/>
            <a:headEnd/>
            <a:tailEnd/>
          </a:ln>
          <a:effectLst/>
        </p:spPr>
        <p:txBody>
          <a:bodyPr>
            <a:spAutoFit/>
          </a:bodyPr>
          <a:lstStyle/>
          <a:p>
            <a:pPr eaLnBrk="0" hangingPunct="0">
              <a:lnSpc>
                <a:spcPct val="200000"/>
              </a:lnSpc>
              <a:spcBef>
                <a:spcPct val="0"/>
              </a:spcBef>
              <a:buClrTx/>
              <a:buFontTx/>
              <a:buNone/>
            </a:pPr>
            <a:r>
              <a:rPr lang="en-US" altLang="zh-CN" sz="2000" dirty="0">
                <a:solidFill>
                  <a:schemeClr val="tx1"/>
                </a:solidFill>
                <a:effectLst/>
                <a:latin typeface="华文中宋" pitchFamily="2" charset="-122"/>
                <a:ea typeface="华文中宋" pitchFamily="2" charset="-122"/>
              </a:rPr>
              <a:t>      </a:t>
            </a:r>
            <a:r>
              <a:rPr lang="zh-CN" altLang="en-US" sz="2000" dirty="0">
                <a:solidFill>
                  <a:schemeClr val="tx1"/>
                </a:solidFill>
                <a:effectLst/>
                <a:latin typeface="华文中宋" pitchFamily="2" charset="-122"/>
                <a:ea typeface="华文中宋" pitchFamily="2" charset="-122"/>
              </a:rPr>
              <a:t>科学先进的医疗保健系统和完善有效地监管体制</a:t>
            </a:r>
            <a:r>
              <a:rPr lang="zh-CN" altLang="en-US" sz="2000" dirty="0" smtClean="0">
                <a:solidFill>
                  <a:schemeClr val="tx1"/>
                </a:solidFill>
                <a:effectLst/>
                <a:latin typeface="华文中宋" pitchFamily="2" charset="-122"/>
                <a:ea typeface="华文中宋" pitchFamily="2" charset="-122"/>
              </a:rPr>
              <a:t>是合理用药</a:t>
            </a:r>
            <a:r>
              <a:rPr lang="zh-CN" altLang="en-US" sz="2000" dirty="0">
                <a:solidFill>
                  <a:schemeClr val="tx1"/>
                </a:solidFill>
                <a:effectLst/>
                <a:latin typeface="华文中宋" pitchFamily="2" charset="-122"/>
                <a:ea typeface="华文中宋" pitchFamily="2" charset="-122"/>
              </a:rPr>
              <a:t>的基础。</a:t>
            </a:r>
          </a:p>
        </p:txBody>
      </p:sp>
      <p:sp>
        <p:nvSpPr>
          <p:cNvPr id="336919" name="Text Box 23"/>
          <p:cNvSpPr txBox="1">
            <a:spLocks noChangeArrowheads="1"/>
          </p:cNvSpPr>
          <p:nvPr/>
        </p:nvSpPr>
        <p:spPr bwMode="auto">
          <a:xfrm>
            <a:off x="6215074" y="2714620"/>
            <a:ext cx="1838348" cy="2415533"/>
          </a:xfrm>
          <a:prstGeom prst="rect">
            <a:avLst/>
          </a:prstGeom>
          <a:noFill/>
          <a:ln w="9525" algn="ctr">
            <a:noFill/>
            <a:miter lim="800000"/>
            <a:headEnd/>
            <a:tailEnd/>
          </a:ln>
          <a:effectLst/>
        </p:spPr>
        <p:txBody>
          <a:bodyPr wrap="square">
            <a:spAutoFit/>
          </a:bodyPr>
          <a:lstStyle/>
          <a:p>
            <a:pPr marL="0" lvl="1" eaLnBrk="0" hangingPunct="0">
              <a:lnSpc>
                <a:spcPct val="130000"/>
              </a:lnSpc>
              <a:spcBef>
                <a:spcPct val="0"/>
              </a:spcBef>
            </a:pPr>
            <a:r>
              <a:rPr lang="zh-CN" altLang="en-US" sz="2000" b="1" dirty="0" smtClean="0"/>
              <a:t>是以医药理论为基础，安全、有效、经济、适当地使用药物。</a:t>
            </a:r>
          </a:p>
          <a:p>
            <a:pPr eaLnBrk="0" hangingPunct="0">
              <a:lnSpc>
                <a:spcPct val="130000"/>
              </a:lnSpc>
              <a:spcBef>
                <a:spcPct val="0"/>
              </a:spcBef>
              <a:buClrTx/>
              <a:buFontTx/>
              <a:buNone/>
            </a:pPr>
            <a:endParaRPr lang="zh-CN" altLang="en-US" sz="1800" b="0" dirty="0">
              <a:solidFill>
                <a:schemeClr val="tx1"/>
              </a:solidFill>
              <a:effectLst/>
            </a:endParaRPr>
          </a:p>
        </p:txBody>
      </p:sp>
      <p:sp>
        <p:nvSpPr>
          <p:cNvPr id="336920" name="Rectangle 24"/>
          <p:cNvSpPr>
            <a:spLocks noChangeArrowheads="1"/>
          </p:cNvSpPr>
          <p:nvPr/>
        </p:nvSpPr>
        <p:spPr bwMode="auto">
          <a:xfrm>
            <a:off x="214282" y="428604"/>
            <a:ext cx="7715304" cy="782637"/>
          </a:xfrm>
          <a:prstGeom prst="rect">
            <a:avLst/>
          </a:prstGeom>
          <a:noFill/>
          <a:ln w="9525">
            <a:noFill/>
            <a:miter lim="800000"/>
            <a:headEnd/>
            <a:tailEnd/>
          </a:ln>
          <a:effectLst/>
        </p:spPr>
        <p:txBody>
          <a:bodyPr anchor="ctr"/>
          <a:lstStyle/>
          <a:p>
            <a:pPr algn="ctr">
              <a:lnSpc>
                <a:spcPct val="100000"/>
              </a:lnSpc>
              <a:spcBef>
                <a:spcPct val="0"/>
              </a:spcBef>
              <a:buClrTx/>
              <a:buFontTx/>
              <a:buNone/>
            </a:pPr>
            <a:r>
              <a:rPr lang="zh-CN" altLang="en-US" sz="4000" b="1" dirty="0" smtClean="0">
                <a:solidFill>
                  <a:schemeClr val="accent2"/>
                </a:solidFill>
                <a:effectLst/>
                <a:latin typeface="Times New Roman" pitchFamily="18" charset="0"/>
              </a:rPr>
              <a:t>合理用药</a:t>
            </a:r>
            <a:r>
              <a:rPr lang="zh-CN" altLang="en-US" sz="4000" b="1" dirty="0" smtClean="0"/>
              <a:t>（</a:t>
            </a:r>
            <a:r>
              <a:rPr lang="en-US" altLang="zh-CN" sz="4000" b="1" dirty="0" smtClean="0"/>
              <a:t>rational drug use)</a:t>
            </a:r>
            <a:endParaRPr lang="zh-CN" altLang="en-US" sz="4000" b="1" dirty="0">
              <a:solidFill>
                <a:schemeClr val="accent2"/>
              </a:solidFill>
              <a:effectLst/>
              <a:latin typeface="Times New Roman" pitchFamily="18" charset="0"/>
            </a:endParaRPr>
          </a:p>
        </p:txBody>
      </p:sp>
      <p:sp>
        <p:nvSpPr>
          <p:cNvPr id="336922" name="Rectangle 26"/>
          <p:cNvSpPr>
            <a:spLocks noChangeArrowheads="1"/>
          </p:cNvSpPr>
          <p:nvPr/>
        </p:nvSpPr>
        <p:spPr bwMode="auto">
          <a:xfrm>
            <a:off x="1187450" y="3500438"/>
            <a:ext cx="1800225" cy="2173287"/>
          </a:xfrm>
          <a:prstGeom prst="rect">
            <a:avLst/>
          </a:prstGeom>
          <a:noFill/>
          <a:ln w="9525" algn="ctr">
            <a:noFill/>
            <a:miter lim="800000"/>
            <a:headEnd/>
            <a:tailEnd/>
          </a:ln>
          <a:effectLst/>
        </p:spPr>
        <p:txBody>
          <a:bodyPr>
            <a:spAutoFit/>
          </a:bodyPr>
          <a:lstStyle/>
          <a:p>
            <a:pPr>
              <a:lnSpc>
                <a:spcPct val="190000"/>
              </a:lnSpc>
              <a:buFontTx/>
              <a:buNone/>
            </a:pPr>
            <a:r>
              <a:rPr lang="zh-CN" altLang="en-US" sz="2400" dirty="0">
                <a:solidFill>
                  <a:schemeClr val="tx1"/>
                </a:solidFill>
                <a:effectLst/>
                <a:latin typeface="华文中宋" pitchFamily="2" charset="-122"/>
                <a:ea typeface="华文中宋" pitchFamily="2" charset="-122"/>
              </a:rPr>
              <a:t>医务人员是</a:t>
            </a:r>
            <a:r>
              <a:rPr lang="zh-CN" altLang="en-US" sz="2400" dirty="0" smtClean="0">
                <a:solidFill>
                  <a:schemeClr val="tx1"/>
                </a:solidFill>
                <a:effectLst/>
                <a:latin typeface="华文中宋" pitchFamily="2" charset="-122"/>
                <a:ea typeface="华文中宋" pitchFamily="2" charset="-122"/>
              </a:rPr>
              <a:t>实现合理用药</a:t>
            </a:r>
            <a:r>
              <a:rPr lang="zh-CN" altLang="en-US" sz="2400" dirty="0">
                <a:solidFill>
                  <a:schemeClr val="tx1"/>
                </a:solidFill>
                <a:effectLst/>
                <a:latin typeface="华文中宋" pitchFamily="2" charset="-122"/>
                <a:ea typeface="华文中宋" pitchFamily="2" charset="-122"/>
              </a:rPr>
              <a:t>的载体。</a:t>
            </a:r>
          </a:p>
        </p:txBody>
      </p:sp>
    </p:spTree>
  </p:cSld>
  <p:clrMapOvr>
    <a:masterClrMapping/>
  </p:clrMapOvr>
  <p:transition>
    <p:fade thruBlk="1"/>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1600201"/>
            <a:ext cx="7931224" cy="3628999"/>
          </a:xfrm>
        </p:spPr>
        <p:txBody>
          <a:bodyPr/>
          <a:lstStyle/>
          <a:p>
            <a:r>
              <a:rPr lang="zh-CN" altLang="en-US" dirty="0" smtClean="0"/>
              <a:t>关于输液</a:t>
            </a:r>
            <a:endParaRPr lang="en-US" altLang="zh-CN" dirty="0" smtClean="0"/>
          </a:p>
          <a:p>
            <a:pPr lvl="1"/>
            <a:r>
              <a:rPr lang="zh-CN" altLang="en-US" dirty="0" smtClean="0"/>
              <a:t>使用量大</a:t>
            </a:r>
            <a:endParaRPr lang="en-US" altLang="zh-CN" dirty="0" smtClean="0"/>
          </a:p>
          <a:p>
            <a:pPr lvl="1"/>
            <a:r>
              <a:rPr lang="zh-CN" altLang="en-US" dirty="0" smtClean="0"/>
              <a:t>不输液治不了病</a:t>
            </a:r>
            <a:endParaRPr lang="en-US" altLang="zh-CN" dirty="0" smtClean="0"/>
          </a:p>
          <a:p>
            <a:pPr lvl="1"/>
            <a:r>
              <a:rPr lang="zh-CN" altLang="en-US" dirty="0" smtClean="0"/>
              <a:t>输液来得快</a:t>
            </a:r>
            <a:endParaRPr lang="en-US" altLang="zh-CN" dirty="0" smtClean="0"/>
          </a:p>
          <a:p>
            <a:r>
              <a:rPr lang="zh-CN" altLang="en-US" dirty="0" smtClean="0"/>
              <a:t>输液的危害</a:t>
            </a:r>
            <a:endParaRPr lang="en-US" altLang="zh-CN" dirty="0" smtClean="0"/>
          </a:p>
          <a:p>
            <a:pPr lvl="1"/>
            <a:r>
              <a:rPr lang="zh-CN" altLang="en-US" dirty="0" smtClean="0"/>
              <a:t>易将病毒、细菌带入体内</a:t>
            </a:r>
            <a:endParaRPr lang="en-US" altLang="zh-CN" dirty="0" smtClean="0"/>
          </a:p>
          <a:p>
            <a:pPr lvl="1"/>
            <a:r>
              <a:rPr lang="zh-CN" altLang="en-US" dirty="0" smtClean="0"/>
              <a:t>不良反应强烈，易导致不良后果</a:t>
            </a:r>
          </a:p>
          <a:p>
            <a:pPr lvl="2"/>
            <a:endParaRPr lang="en-US" altLang="zh-CN" dirty="0" smtClean="0"/>
          </a:p>
          <a:p>
            <a:pPr lvl="2"/>
            <a:endParaRPr lang="zh-CN" altLang="en-US" dirty="0"/>
          </a:p>
        </p:txBody>
      </p:sp>
      <p:sp>
        <p:nvSpPr>
          <p:cNvPr id="2" name="标题 1"/>
          <p:cNvSpPr>
            <a:spLocks noGrp="1"/>
          </p:cNvSpPr>
          <p:nvPr>
            <p:ph type="title"/>
          </p:nvPr>
        </p:nvSpPr>
        <p:spPr/>
        <p:txBody>
          <a:bodyPr/>
          <a:lstStyle/>
          <a:p>
            <a:endParaRPr lang="zh-CN" altLang="en-US"/>
          </a:p>
        </p:txBody>
      </p:sp>
    </p:spTree>
  </p:cSld>
  <p:clrMapOvr>
    <a:masterClrMapping/>
  </p:clrMapOvr>
  <p:transition>
    <p:fade thruBlk="1"/>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dirty="0" smtClean="0"/>
              <a:t>原理</a:t>
            </a:r>
            <a:endParaRPr lang="en-US" altLang="zh-CN" dirty="0" smtClean="0"/>
          </a:p>
          <a:p>
            <a:pPr lvl="1"/>
            <a:r>
              <a:rPr lang="zh-CN" altLang="en-US" dirty="0" smtClean="0"/>
              <a:t>接种疫苗可以刺激机体产生抗体</a:t>
            </a:r>
            <a:r>
              <a:rPr lang="en-US" altLang="zh-CN" dirty="0" smtClean="0"/>
              <a:t>,</a:t>
            </a:r>
            <a:r>
              <a:rPr lang="zh-CN" altLang="en-US" dirty="0" smtClean="0"/>
              <a:t>防止相应的传染病发生</a:t>
            </a:r>
            <a:r>
              <a:rPr lang="en-US" altLang="zh-CN" dirty="0" smtClean="0"/>
              <a:t>,</a:t>
            </a:r>
            <a:r>
              <a:rPr lang="zh-CN" altLang="en-US" dirty="0" smtClean="0"/>
              <a:t>对被接种者是一种经济有效的保护措施</a:t>
            </a:r>
            <a:endParaRPr lang="en-US" altLang="zh-CN" dirty="0" smtClean="0"/>
          </a:p>
          <a:p>
            <a:pPr lvl="2"/>
            <a:r>
              <a:rPr lang="zh-CN" altLang="en-US" dirty="0" smtClean="0"/>
              <a:t>疫苗通过提高免疫力来预防疾病</a:t>
            </a:r>
            <a:endParaRPr lang="en-US" altLang="zh-CN" dirty="0" smtClean="0"/>
          </a:p>
          <a:p>
            <a:pPr lvl="2"/>
            <a:r>
              <a:rPr lang="zh-CN" altLang="en-US" dirty="0" smtClean="0"/>
              <a:t>免疫接种能卓有成效地控制甚至根除疾病</a:t>
            </a:r>
            <a:endParaRPr lang="en-US" altLang="zh-CN" dirty="0" smtClean="0"/>
          </a:p>
          <a:p>
            <a:r>
              <a:rPr lang="zh-CN" altLang="en-US" dirty="0" smtClean="0"/>
              <a:t>流感疫苗、肺炎疫苗、甲肝疫苗</a:t>
            </a:r>
            <a:r>
              <a:rPr lang="en-US" altLang="zh-CN" dirty="0" smtClean="0"/>
              <a:t>……</a:t>
            </a:r>
          </a:p>
          <a:p>
            <a:r>
              <a:rPr lang="zh-CN" altLang="en-US" dirty="0" smtClean="0"/>
              <a:t>国家免费提供一类疫苗</a:t>
            </a:r>
            <a:endParaRPr lang="en-US" altLang="zh-CN" dirty="0" smtClean="0"/>
          </a:p>
          <a:p>
            <a:pPr lvl="1"/>
            <a:r>
              <a:rPr lang="zh-CN" altLang="en-US" dirty="0" smtClean="0"/>
              <a:t>白喉、百日咳、破伤风联合疫苗、脊髓灰质炎疫苗、卡介苗、麻疹、腮腺炎、风疹联合疫苗、甲型肝炎疫苗、乙型肝炎疫苗、流行性脑炎疫苗、乙型脑炎疫苗</a:t>
            </a:r>
            <a:r>
              <a:rPr lang="zh-CN" altLang="en-US" b="0" dirty="0" smtClean="0"/>
              <a:t>。</a:t>
            </a:r>
          </a:p>
          <a:p>
            <a:endParaRPr lang="zh-CN" altLang="en-US" dirty="0"/>
          </a:p>
        </p:txBody>
      </p:sp>
      <p:sp>
        <p:nvSpPr>
          <p:cNvPr id="2" name="标题 1"/>
          <p:cNvSpPr>
            <a:spLocks noGrp="1"/>
          </p:cNvSpPr>
          <p:nvPr>
            <p:ph type="title"/>
          </p:nvPr>
        </p:nvSpPr>
        <p:spPr>
          <a:xfrm>
            <a:off x="683568" y="188640"/>
            <a:ext cx="6059016" cy="864096"/>
          </a:xfrm>
        </p:spPr>
        <p:txBody>
          <a:bodyPr/>
          <a:lstStyle/>
          <a:p>
            <a:r>
              <a:rPr lang="zh-CN" altLang="en-US" b="0" dirty="0" smtClean="0"/>
              <a:t>接种疫苗</a:t>
            </a:r>
            <a:endParaRPr lang="zh-CN" altLang="en-US" dirty="0"/>
          </a:p>
        </p:txBody>
      </p:sp>
    </p:spTree>
  </p:cSld>
  <p:clrMapOvr>
    <a:masterClrMapping/>
  </p:clrMapOvr>
  <p:transition>
    <p:fade thruBlk="1"/>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0" dirty="0" smtClean="0">
                <a:latin typeface="黑体" pitchFamily="49" charset="-122"/>
                <a:ea typeface="黑体" pitchFamily="49" charset="-122"/>
              </a:rPr>
              <a:t>保健食品系指表明具有特定保健功能的食品。即适宜于特定人群食用，具有调节机体功能，不以治疗疾病为目的的食品。</a:t>
            </a:r>
            <a:endParaRPr lang="en-US" altLang="zh-CN" b="0" dirty="0" smtClean="0">
              <a:latin typeface="黑体" pitchFamily="49" charset="-122"/>
              <a:ea typeface="黑体" pitchFamily="49" charset="-122"/>
            </a:endParaRPr>
          </a:p>
          <a:p>
            <a:r>
              <a:rPr lang="zh-CN" altLang="en-US" b="0" dirty="0" smtClean="0">
                <a:latin typeface="黑体" pitchFamily="49" charset="-122"/>
                <a:ea typeface="黑体" pitchFamily="49" charset="-122"/>
              </a:rPr>
              <a:t>误区</a:t>
            </a:r>
            <a:endParaRPr lang="en-US" altLang="zh-CN" b="0" dirty="0" smtClean="0">
              <a:latin typeface="黑体" pitchFamily="49" charset="-122"/>
              <a:ea typeface="黑体" pitchFamily="49" charset="-122"/>
            </a:endParaRPr>
          </a:p>
          <a:p>
            <a:pPr lvl="1"/>
            <a:r>
              <a:rPr lang="zh-CN" altLang="en-US" b="0" dirty="0" smtClean="0">
                <a:latin typeface="黑体" pitchFamily="49" charset="-122"/>
                <a:ea typeface="黑体" pitchFamily="49" charset="-122"/>
              </a:rPr>
              <a:t> 误把保健食品当药品 </a:t>
            </a:r>
            <a:endParaRPr lang="en-US" altLang="zh-CN" b="0" dirty="0" smtClean="0">
              <a:latin typeface="黑体" pitchFamily="49" charset="-122"/>
              <a:ea typeface="黑体" pitchFamily="49" charset="-122"/>
            </a:endParaRPr>
          </a:p>
          <a:p>
            <a:pPr lvl="1"/>
            <a:r>
              <a:rPr lang="zh-CN" altLang="en-US" b="0" dirty="0" smtClean="0">
                <a:latin typeface="黑体" pitchFamily="49" charset="-122"/>
                <a:ea typeface="黑体" pitchFamily="49" charset="-122"/>
              </a:rPr>
              <a:t> 听信保健食品广告宣传   误认为保健食品安全无毒 </a:t>
            </a:r>
            <a:endParaRPr lang="en-US" altLang="zh-CN" b="0" dirty="0" smtClean="0">
              <a:latin typeface="黑体" pitchFamily="49" charset="-122"/>
              <a:ea typeface="黑体" pitchFamily="49" charset="-122"/>
            </a:endParaRPr>
          </a:p>
          <a:p>
            <a:r>
              <a:rPr lang="en-US" altLang="zh-CN" sz="2400" b="0" dirty="0" smtClean="0">
                <a:latin typeface="黑体" pitchFamily="49" charset="-122"/>
                <a:ea typeface="黑体" pitchFamily="49" charset="-122"/>
              </a:rPr>
              <a:t>[</a:t>
            </a:r>
            <a:r>
              <a:rPr lang="zh-CN" altLang="en-US" sz="2400" b="0" dirty="0" smtClean="0">
                <a:latin typeface="黑体" pitchFamily="49" charset="-122"/>
                <a:ea typeface="黑体" pitchFamily="49" charset="-122"/>
              </a:rPr>
              <a:t>药监局发保健食品警示：保健食品不能代替药品使用</a:t>
            </a:r>
            <a:r>
              <a:rPr lang="en-US" altLang="zh-CN" sz="2400" b="0" dirty="0" smtClean="0">
                <a:latin typeface="黑体" pitchFamily="49" charset="-122"/>
                <a:ea typeface="黑体" pitchFamily="49" charset="-122"/>
              </a:rPr>
              <a:t>]</a:t>
            </a:r>
            <a:endParaRPr lang="zh-CN" altLang="en-US" sz="2400" b="0" dirty="0" smtClean="0">
              <a:latin typeface="黑体" pitchFamily="49" charset="-122"/>
              <a:ea typeface="黑体" pitchFamily="49" charset="-122"/>
            </a:endParaRPr>
          </a:p>
        </p:txBody>
      </p:sp>
      <p:sp>
        <p:nvSpPr>
          <p:cNvPr id="2" name="标题 1"/>
          <p:cNvSpPr>
            <a:spLocks noGrp="1"/>
          </p:cNvSpPr>
          <p:nvPr>
            <p:ph type="title"/>
          </p:nvPr>
        </p:nvSpPr>
        <p:spPr>
          <a:xfrm>
            <a:off x="971600" y="548680"/>
            <a:ext cx="6059016" cy="504056"/>
          </a:xfrm>
        </p:spPr>
        <p:txBody>
          <a:bodyPr/>
          <a:lstStyle/>
          <a:p>
            <a:r>
              <a:rPr lang="zh-CN" altLang="en-US" dirty="0" smtClean="0"/>
              <a:t>保 健 食 品</a:t>
            </a:r>
            <a:endParaRPr lang="zh-CN" altLang="en-US" dirty="0"/>
          </a:p>
        </p:txBody>
      </p:sp>
      <p:pic>
        <p:nvPicPr>
          <p:cNvPr id="7172" name="Picture 4" descr="c:\users\tanling\appdata\roaming\360se6\USERDA~1\Temp\013000~1.JPG"/>
          <p:cNvPicPr>
            <a:picLocks noChangeAspect="1" noChangeArrowheads="1"/>
          </p:cNvPicPr>
          <p:nvPr/>
        </p:nvPicPr>
        <p:blipFill>
          <a:blip r:embed="rId2" cstate="print"/>
          <a:srcRect/>
          <a:stretch>
            <a:fillRect/>
          </a:stretch>
        </p:blipFill>
        <p:spPr bwMode="auto">
          <a:xfrm>
            <a:off x="6012160" y="5085184"/>
            <a:ext cx="1333500" cy="895351"/>
          </a:xfrm>
          <a:prstGeom prst="rect">
            <a:avLst/>
          </a:prstGeom>
          <a:noFill/>
        </p:spPr>
      </p:pic>
    </p:spTree>
  </p:cSld>
  <p:clrMapOvr>
    <a:masterClrMapping/>
  </p:clrMapOvr>
  <p:transition>
    <p:fade thruBlk="1"/>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lstStyle/>
          <a:p>
            <a:r>
              <a:rPr lang="zh-CN" altLang="en-US" sz="6000" dirty="0" smtClean="0"/>
              <a:t>谢谢</a:t>
            </a:r>
            <a:endParaRPr lang="zh-CN" altLang="en-US" sz="6000" dirty="0"/>
          </a:p>
        </p:txBody>
      </p:sp>
      <p:sp>
        <p:nvSpPr>
          <p:cNvPr id="3" name="标题 2"/>
          <p:cNvSpPr>
            <a:spLocks noGrp="1"/>
          </p:cNvSpPr>
          <p:nvPr>
            <p:ph type="title"/>
          </p:nvPr>
        </p:nvSpPr>
        <p:spPr/>
        <p:txBody>
          <a:bodyPr/>
          <a:lstStyle/>
          <a:p>
            <a:endParaRPr lang="zh-CN" alt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Freeform 2"/>
          <p:cNvSpPr>
            <a:spLocks/>
          </p:cNvSpPr>
          <p:nvPr/>
        </p:nvSpPr>
        <p:spPr bwMode="gray">
          <a:xfrm rot="-7471624">
            <a:off x="4722812" y="230188"/>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A43010">
                  <a:gamma/>
                  <a:tint val="0"/>
                  <a:invGamma/>
                </a:srgbClr>
              </a:gs>
              <a:gs pos="100000">
                <a:srgbClr val="A43010"/>
              </a:gs>
            </a:gsLst>
            <a:lin ang="0" scaled="1"/>
          </a:gradFill>
          <a:ln w="6350">
            <a:noFill/>
            <a:prstDash val="solid"/>
            <a:round/>
            <a:headEnd/>
            <a:tailEnd/>
          </a:ln>
        </p:spPr>
        <p:txBody>
          <a:bodyPr/>
          <a:lstStyle/>
          <a:p>
            <a:endParaRPr lang="zh-CN" altLang="en-US"/>
          </a:p>
        </p:txBody>
      </p:sp>
      <p:sp>
        <p:nvSpPr>
          <p:cNvPr id="335875" name="Freeform 3"/>
          <p:cNvSpPr>
            <a:spLocks/>
          </p:cNvSpPr>
          <p:nvPr/>
        </p:nvSpPr>
        <p:spPr bwMode="gray">
          <a:xfrm rot="-6677128">
            <a:off x="4875212" y="458788"/>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FFE6CD">
                  <a:gamma/>
                  <a:tint val="0"/>
                  <a:invGamma/>
                </a:srgbClr>
              </a:gs>
              <a:gs pos="100000">
                <a:srgbClr val="FFE6CD"/>
              </a:gs>
            </a:gsLst>
            <a:lin ang="0" scaled="1"/>
          </a:gradFill>
          <a:ln w="6350">
            <a:noFill/>
            <a:prstDash val="solid"/>
            <a:round/>
            <a:headEnd/>
            <a:tailEnd/>
          </a:ln>
        </p:spPr>
        <p:txBody>
          <a:bodyPr/>
          <a:lstStyle/>
          <a:p>
            <a:endParaRPr lang="zh-CN" altLang="en-US"/>
          </a:p>
        </p:txBody>
      </p:sp>
      <p:sp>
        <p:nvSpPr>
          <p:cNvPr id="335876" name="Rectangle 4"/>
          <p:cNvSpPr>
            <a:spLocks noGrp="1" noChangeArrowheads="1"/>
          </p:cNvSpPr>
          <p:nvPr>
            <p:ph type="title"/>
          </p:nvPr>
        </p:nvSpPr>
        <p:spPr>
          <a:xfrm>
            <a:off x="0" y="260350"/>
            <a:ext cx="5113338" cy="792163"/>
          </a:xfrm>
        </p:spPr>
        <p:txBody>
          <a:bodyPr/>
          <a:lstStyle/>
          <a:p>
            <a:r>
              <a:rPr lang="zh-CN" altLang="en-US" sz="4000" kern="1200" dirty="0" smtClean="0">
                <a:solidFill>
                  <a:schemeClr val="accent2"/>
                </a:solidFill>
                <a:latin typeface="Times New Roman" pitchFamily="18" charset="0"/>
                <a:ea typeface="+mn-ea"/>
                <a:cs typeface="+mn-cs"/>
              </a:rPr>
              <a:t>合理用药</a:t>
            </a:r>
            <a:r>
              <a:rPr lang="zh-CN" altLang="en-US" sz="4000" kern="1200" dirty="0">
                <a:solidFill>
                  <a:schemeClr val="accent2"/>
                </a:solidFill>
                <a:latin typeface="Times New Roman" pitchFamily="18" charset="0"/>
                <a:ea typeface="+mn-ea"/>
                <a:cs typeface="+mn-cs"/>
              </a:rPr>
              <a:t>三要素</a:t>
            </a:r>
          </a:p>
        </p:txBody>
      </p:sp>
      <p:sp>
        <p:nvSpPr>
          <p:cNvPr id="335877" name="Freeform 5"/>
          <p:cNvSpPr>
            <a:spLocks/>
          </p:cNvSpPr>
          <p:nvPr/>
        </p:nvSpPr>
        <p:spPr bwMode="gray">
          <a:xfrm rot="-794496">
            <a:off x="4540250" y="2667000"/>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4516AE">
                  <a:gamma/>
                  <a:tint val="0"/>
                  <a:invGamma/>
                </a:srgbClr>
              </a:gs>
              <a:gs pos="100000">
                <a:srgbClr val="4516AE"/>
              </a:gs>
            </a:gsLst>
            <a:lin ang="0" scaled="1"/>
          </a:gradFill>
          <a:ln w="6350">
            <a:noFill/>
            <a:prstDash val="solid"/>
            <a:round/>
            <a:headEnd/>
            <a:tailEnd/>
          </a:ln>
        </p:spPr>
        <p:txBody>
          <a:bodyPr/>
          <a:lstStyle/>
          <a:p>
            <a:endParaRPr lang="zh-CN" altLang="en-US"/>
          </a:p>
        </p:txBody>
      </p:sp>
      <p:sp>
        <p:nvSpPr>
          <p:cNvPr id="335878" name="Freeform 6"/>
          <p:cNvSpPr>
            <a:spLocks/>
          </p:cNvSpPr>
          <p:nvPr/>
        </p:nvSpPr>
        <p:spPr bwMode="gray">
          <a:xfrm rot="5461794">
            <a:off x="2436812" y="2055813"/>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004992">
                  <a:gamma/>
                  <a:tint val="0"/>
                  <a:invGamma/>
                </a:srgbClr>
              </a:gs>
              <a:gs pos="100000">
                <a:srgbClr val="004992"/>
              </a:gs>
            </a:gsLst>
            <a:lin ang="0" scaled="1"/>
          </a:gradFill>
          <a:ln w="6350">
            <a:noFill/>
            <a:prstDash val="solid"/>
            <a:round/>
            <a:headEnd/>
            <a:tailEnd/>
          </a:ln>
        </p:spPr>
        <p:txBody>
          <a:bodyPr/>
          <a:lstStyle/>
          <a:p>
            <a:endParaRPr lang="zh-CN" altLang="en-US"/>
          </a:p>
        </p:txBody>
      </p:sp>
      <p:sp>
        <p:nvSpPr>
          <p:cNvPr id="335879" name="Freeform 7"/>
          <p:cNvSpPr>
            <a:spLocks/>
          </p:cNvSpPr>
          <p:nvPr/>
        </p:nvSpPr>
        <p:spPr bwMode="gray">
          <a:xfrm>
            <a:off x="4303713" y="2743200"/>
            <a:ext cx="1374775" cy="396240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D5DDF3">
                  <a:gamma/>
                  <a:tint val="0"/>
                  <a:invGamma/>
                </a:srgbClr>
              </a:gs>
              <a:gs pos="100000">
                <a:srgbClr val="D5DDF3"/>
              </a:gs>
            </a:gsLst>
            <a:lin ang="0" scaled="1"/>
          </a:gradFill>
          <a:ln w="6350">
            <a:noFill/>
            <a:prstDash val="solid"/>
            <a:round/>
            <a:headEnd/>
            <a:tailEnd/>
          </a:ln>
        </p:spPr>
        <p:txBody>
          <a:bodyPr/>
          <a:lstStyle/>
          <a:p>
            <a:endParaRPr lang="zh-CN" altLang="en-US"/>
          </a:p>
        </p:txBody>
      </p:sp>
      <p:sp>
        <p:nvSpPr>
          <p:cNvPr id="335880" name="Freeform 8"/>
          <p:cNvSpPr>
            <a:spLocks/>
          </p:cNvSpPr>
          <p:nvPr/>
        </p:nvSpPr>
        <p:spPr bwMode="gray">
          <a:xfrm rot="6256290">
            <a:off x="2444640" y="1831528"/>
            <a:ext cx="1365479" cy="3971330"/>
          </a:xfrm>
          <a:custGeom>
            <a:avLst/>
            <a:gdLst/>
            <a:ahLst/>
            <a:cxnLst>
              <a:cxn ang="0">
                <a:pos x="0" y="0"/>
              </a:cxn>
              <a:cxn ang="0">
                <a:pos x="48" y="14"/>
              </a:cxn>
              <a:cxn ang="0">
                <a:pos x="98" y="32"/>
              </a:cxn>
              <a:cxn ang="0">
                <a:pos x="147" y="54"/>
              </a:cxn>
              <a:cxn ang="0">
                <a:pos x="195" y="81"/>
              </a:cxn>
              <a:cxn ang="0">
                <a:pos x="242" y="111"/>
              </a:cxn>
              <a:cxn ang="0">
                <a:pos x="288" y="147"/>
              </a:cxn>
              <a:cxn ang="0">
                <a:pos x="333" y="185"/>
              </a:cxn>
              <a:cxn ang="0">
                <a:pos x="377" y="228"/>
              </a:cxn>
              <a:cxn ang="0">
                <a:pos x="418" y="275"/>
              </a:cxn>
              <a:cxn ang="0">
                <a:pos x="457" y="325"/>
              </a:cxn>
              <a:cxn ang="0">
                <a:pos x="493" y="379"/>
              </a:cxn>
              <a:cxn ang="0">
                <a:pos x="526" y="437"/>
              </a:cxn>
              <a:cxn ang="0">
                <a:pos x="555" y="497"/>
              </a:cxn>
              <a:cxn ang="0">
                <a:pos x="582" y="562"/>
              </a:cxn>
              <a:cxn ang="0">
                <a:pos x="604" y="630"/>
              </a:cxn>
              <a:cxn ang="0">
                <a:pos x="621" y="700"/>
              </a:cxn>
              <a:cxn ang="0">
                <a:pos x="634" y="774"/>
              </a:cxn>
              <a:cxn ang="0">
                <a:pos x="642" y="851"/>
              </a:cxn>
              <a:cxn ang="0">
                <a:pos x="646" y="930"/>
              </a:cxn>
              <a:cxn ang="0">
                <a:pos x="643" y="1011"/>
              </a:cxn>
              <a:cxn ang="0">
                <a:pos x="636" y="1086"/>
              </a:cxn>
              <a:cxn ang="0">
                <a:pos x="623" y="1160"/>
              </a:cxn>
              <a:cxn ang="0">
                <a:pos x="607" y="1230"/>
              </a:cxn>
              <a:cxn ang="0">
                <a:pos x="585" y="1297"/>
              </a:cxn>
              <a:cxn ang="0">
                <a:pos x="561" y="1361"/>
              </a:cxn>
              <a:cxn ang="0">
                <a:pos x="533" y="1421"/>
              </a:cxn>
              <a:cxn ang="0">
                <a:pos x="500" y="1478"/>
              </a:cxn>
              <a:cxn ang="0">
                <a:pos x="466" y="1532"/>
              </a:cxn>
              <a:cxn ang="0">
                <a:pos x="428" y="1582"/>
              </a:cxn>
              <a:cxn ang="0">
                <a:pos x="388" y="1627"/>
              </a:cxn>
              <a:cxn ang="0">
                <a:pos x="345" y="1670"/>
              </a:cxn>
              <a:cxn ang="0">
                <a:pos x="301" y="1709"/>
              </a:cxn>
              <a:cxn ang="0">
                <a:pos x="254" y="1744"/>
              </a:cxn>
              <a:cxn ang="0">
                <a:pos x="205" y="1776"/>
              </a:cxn>
              <a:cxn ang="0">
                <a:pos x="156" y="1803"/>
              </a:cxn>
              <a:cxn ang="0">
                <a:pos x="104" y="1826"/>
              </a:cxn>
              <a:cxn ang="0">
                <a:pos x="53" y="1846"/>
              </a:cxn>
              <a:cxn ang="0">
                <a:pos x="0" y="1861"/>
              </a:cxn>
              <a:cxn ang="0">
                <a:pos x="0" y="0"/>
              </a:cxn>
            </a:cxnLst>
            <a:rect l="0" t="0" r="r" b="b"/>
            <a:pathLst>
              <a:path w="646" h="1861">
                <a:moveTo>
                  <a:pt x="0" y="0"/>
                </a:moveTo>
                <a:lnTo>
                  <a:pt x="48" y="14"/>
                </a:lnTo>
                <a:lnTo>
                  <a:pt x="98" y="32"/>
                </a:lnTo>
                <a:lnTo>
                  <a:pt x="147" y="54"/>
                </a:lnTo>
                <a:lnTo>
                  <a:pt x="195" y="81"/>
                </a:lnTo>
                <a:lnTo>
                  <a:pt x="242" y="111"/>
                </a:lnTo>
                <a:lnTo>
                  <a:pt x="288" y="147"/>
                </a:lnTo>
                <a:lnTo>
                  <a:pt x="333" y="185"/>
                </a:lnTo>
                <a:lnTo>
                  <a:pt x="377" y="228"/>
                </a:lnTo>
                <a:lnTo>
                  <a:pt x="418" y="275"/>
                </a:lnTo>
                <a:lnTo>
                  <a:pt x="457" y="325"/>
                </a:lnTo>
                <a:lnTo>
                  <a:pt x="493" y="379"/>
                </a:lnTo>
                <a:lnTo>
                  <a:pt x="526" y="437"/>
                </a:lnTo>
                <a:lnTo>
                  <a:pt x="555" y="497"/>
                </a:lnTo>
                <a:lnTo>
                  <a:pt x="582" y="562"/>
                </a:lnTo>
                <a:lnTo>
                  <a:pt x="604" y="630"/>
                </a:lnTo>
                <a:lnTo>
                  <a:pt x="621" y="700"/>
                </a:lnTo>
                <a:lnTo>
                  <a:pt x="634" y="774"/>
                </a:lnTo>
                <a:lnTo>
                  <a:pt x="642" y="851"/>
                </a:lnTo>
                <a:lnTo>
                  <a:pt x="646" y="930"/>
                </a:lnTo>
                <a:lnTo>
                  <a:pt x="643" y="1011"/>
                </a:lnTo>
                <a:lnTo>
                  <a:pt x="636" y="1086"/>
                </a:lnTo>
                <a:lnTo>
                  <a:pt x="623" y="1160"/>
                </a:lnTo>
                <a:lnTo>
                  <a:pt x="607" y="1230"/>
                </a:lnTo>
                <a:lnTo>
                  <a:pt x="585" y="1297"/>
                </a:lnTo>
                <a:lnTo>
                  <a:pt x="561" y="1361"/>
                </a:lnTo>
                <a:lnTo>
                  <a:pt x="533" y="1421"/>
                </a:lnTo>
                <a:lnTo>
                  <a:pt x="500" y="1478"/>
                </a:lnTo>
                <a:lnTo>
                  <a:pt x="466" y="1532"/>
                </a:lnTo>
                <a:lnTo>
                  <a:pt x="428" y="1582"/>
                </a:lnTo>
                <a:lnTo>
                  <a:pt x="388" y="1627"/>
                </a:lnTo>
                <a:lnTo>
                  <a:pt x="345" y="1670"/>
                </a:lnTo>
                <a:lnTo>
                  <a:pt x="301" y="1709"/>
                </a:lnTo>
                <a:lnTo>
                  <a:pt x="254" y="1744"/>
                </a:lnTo>
                <a:lnTo>
                  <a:pt x="205" y="1776"/>
                </a:lnTo>
                <a:lnTo>
                  <a:pt x="156" y="1803"/>
                </a:lnTo>
                <a:lnTo>
                  <a:pt x="104" y="1826"/>
                </a:lnTo>
                <a:lnTo>
                  <a:pt x="53" y="1846"/>
                </a:lnTo>
                <a:lnTo>
                  <a:pt x="0" y="1861"/>
                </a:lnTo>
                <a:lnTo>
                  <a:pt x="0" y="0"/>
                </a:lnTo>
              </a:path>
            </a:pathLst>
          </a:custGeom>
          <a:gradFill rotWithShape="1">
            <a:gsLst>
              <a:gs pos="0">
                <a:srgbClr val="A2EAE8">
                  <a:gamma/>
                  <a:tint val="0"/>
                  <a:invGamma/>
                </a:srgbClr>
              </a:gs>
              <a:gs pos="100000">
                <a:srgbClr val="A2EAE8"/>
              </a:gs>
            </a:gsLst>
            <a:lin ang="0" scaled="1"/>
          </a:gradFill>
          <a:ln w="6350">
            <a:noFill/>
            <a:prstDash val="solid"/>
            <a:round/>
            <a:headEnd/>
            <a:tailEnd/>
          </a:ln>
        </p:spPr>
        <p:txBody>
          <a:bodyPr/>
          <a:lstStyle/>
          <a:p>
            <a:endParaRPr lang="zh-CN" altLang="en-US"/>
          </a:p>
        </p:txBody>
      </p:sp>
      <p:grpSp>
        <p:nvGrpSpPr>
          <p:cNvPr id="2" name="Group 9"/>
          <p:cNvGrpSpPr>
            <a:grpSpLocks/>
          </p:cNvGrpSpPr>
          <p:nvPr/>
        </p:nvGrpSpPr>
        <p:grpSpPr bwMode="auto">
          <a:xfrm>
            <a:off x="3595688" y="2709863"/>
            <a:ext cx="1600200" cy="1600200"/>
            <a:chOff x="2016" y="1920"/>
            <a:chExt cx="1680" cy="1680"/>
          </a:xfrm>
        </p:grpSpPr>
        <p:sp>
          <p:nvSpPr>
            <p:cNvPr id="335882" name="Oval 10"/>
            <p:cNvSpPr>
              <a:spLocks noChangeArrowheads="1"/>
            </p:cNvSpPr>
            <p:nvPr/>
          </p:nvSpPr>
          <p:spPr bwMode="gray">
            <a:xfrm>
              <a:off x="2016" y="1920"/>
              <a:ext cx="1680" cy="1680"/>
            </a:xfrm>
            <a:prstGeom prst="ellipse">
              <a:avLst/>
            </a:prstGeom>
            <a:gradFill rotWithShape="1">
              <a:gsLst>
                <a:gs pos="0">
                  <a:srgbClr val="F14343"/>
                </a:gs>
                <a:gs pos="100000">
                  <a:srgbClr val="F14343">
                    <a:gamma/>
                    <a:shade val="45490"/>
                    <a:invGamma/>
                  </a:srgbClr>
                </a:gs>
              </a:gsLst>
              <a:lin ang="5400000" scaled="1"/>
            </a:gradFill>
            <a:ln w="38100">
              <a:solidFill>
                <a:srgbClr val="FFFFFF"/>
              </a:solidFill>
              <a:round/>
              <a:headEnd/>
              <a:tailEnd/>
            </a:ln>
            <a:effectLst/>
          </p:spPr>
          <p:txBody>
            <a:bodyPr wrap="none" anchor="ctr"/>
            <a:lstStyle/>
            <a:p>
              <a:endParaRPr lang="zh-CN" altLang="en-US"/>
            </a:p>
          </p:txBody>
        </p:sp>
        <p:sp>
          <p:nvSpPr>
            <p:cNvPr id="335883" name="Freeform 11"/>
            <p:cNvSpPr>
              <a:spLocks/>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F14343">
                    <a:gamma/>
                    <a:tint val="0"/>
                    <a:invGamma/>
                  </a:srgbClr>
                </a:gs>
                <a:gs pos="100000">
                  <a:srgbClr val="F14343"/>
                </a:gs>
              </a:gsLst>
              <a:lin ang="5400000" scaled="1"/>
            </a:gradFill>
            <a:ln w="0">
              <a:noFill/>
              <a:prstDash val="solid"/>
              <a:round/>
              <a:headEnd/>
              <a:tailEnd/>
            </a:ln>
          </p:spPr>
          <p:txBody>
            <a:bodyPr/>
            <a:lstStyle/>
            <a:p>
              <a:endParaRPr lang="zh-CN" altLang="en-US"/>
            </a:p>
          </p:txBody>
        </p:sp>
      </p:grpSp>
      <p:sp>
        <p:nvSpPr>
          <p:cNvPr id="335885" name="Text Box 13"/>
          <p:cNvSpPr txBox="1">
            <a:spLocks noChangeArrowheads="1"/>
          </p:cNvSpPr>
          <p:nvPr/>
        </p:nvSpPr>
        <p:spPr bwMode="gray">
          <a:xfrm>
            <a:off x="1509150" y="2781300"/>
            <a:ext cx="1830950" cy="523220"/>
          </a:xfrm>
          <a:prstGeom prst="rect">
            <a:avLst/>
          </a:prstGeom>
          <a:noFill/>
          <a:ln w="9525" algn="ctr">
            <a:noFill/>
            <a:miter lim="800000"/>
            <a:headEnd/>
            <a:tailEnd/>
          </a:ln>
          <a:effectLst/>
        </p:spPr>
        <p:txBody>
          <a:bodyPr wrap="none">
            <a:spAutoFit/>
          </a:bodyPr>
          <a:lstStyle/>
          <a:p>
            <a:pPr algn="r" eaLnBrk="0" hangingPunct="0">
              <a:lnSpc>
                <a:spcPct val="100000"/>
              </a:lnSpc>
              <a:spcBef>
                <a:spcPct val="0"/>
              </a:spcBef>
              <a:buClrTx/>
              <a:buFontTx/>
              <a:buNone/>
            </a:pPr>
            <a:r>
              <a:rPr kumimoji="0" lang="zh-CN" altLang="en-US" sz="2800" b="1" dirty="0">
                <a:solidFill>
                  <a:srgbClr val="00B082"/>
                </a:solidFill>
                <a:effectLst>
                  <a:outerShdw blurRad="38100" dist="38100" dir="2700000" algn="tl">
                    <a:srgbClr val="C0C0C0"/>
                  </a:outerShdw>
                </a:effectLst>
              </a:rPr>
              <a:t>医师</a:t>
            </a:r>
            <a:r>
              <a:rPr kumimoji="0" lang="en-US" altLang="zh-CN" sz="2800" b="1" dirty="0">
                <a:solidFill>
                  <a:srgbClr val="00B082"/>
                </a:solidFill>
                <a:effectLst>
                  <a:outerShdw blurRad="38100" dist="38100" dir="2700000" algn="tl">
                    <a:srgbClr val="C0C0C0"/>
                  </a:outerShdw>
                </a:effectLst>
              </a:rPr>
              <a:t>+</a:t>
            </a:r>
            <a:r>
              <a:rPr kumimoji="0" lang="zh-CN" altLang="en-US" sz="2800" b="1" dirty="0">
                <a:solidFill>
                  <a:srgbClr val="00B082"/>
                </a:solidFill>
                <a:effectLst>
                  <a:outerShdw blurRad="38100" dist="38100" dir="2700000" algn="tl">
                    <a:srgbClr val="C0C0C0"/>
                  </a:outerShdw>
                </a:effectLst>
              </a:rPr>
              <a:t>护士</a:t>
            </a:r>
          </a:p>
        </p:txBody>
      </p:sp>
      <p:sp>
        <p:nvSpPr>
          <p:cNvPr id="335886" name="Text Box 14"/>
          <p:cNvSpPr txBox="1">
            <a:spLocks noChangeArrowheads="1"/>
          </p:cNvSpPr>
          <p:nvPr/>
        </p:nvSpPr>
        <p:spPr bwMode="gray">
          <a:xfrm>
            <a:off x="5940425" y="1916113"/>
            <a:ext cx="1728788" cy="519112"/>
          </a:xfrm>
          <a:prstGeom prst="rect">
            <a:avLst/>
          </a:prstGeom>
          <a:noFill/>
          <a:ln w="9525" algn="ctr">
            <a:noFill/>
            <a:miter lim="800000"/>
            <a:headEnd/>
            <a:tailEnd/>
          </a:ln>
          <a:effectLst/>
        </p:spPr>
        <p:txBody>
          <a:bodyPr>
            <a:spAutoFit/>
          </a:bodyPr>
          <a:lstStyle/>
          <a:p>
            <a:pPr eaLnBrk="0" hangingPunct="0">
              <a:lnSpc>
                <a:spcPct val="100000"/>
              </a:lnSpc>
              <a:spcBef>
                <a:spcPct val="0"/>
              </a:spcBef>
              <a:buClrTx/>
              <a:buFontTx/>
              <a:buNone/>
            </a:pPr>
            <a:r>
              <a:rPr kumimoji="0" lang="zh-CN" altLang="en-US" sz="2800" b="1" dirty="0">
                <a:solidFill>
                  <a:srgbClr val="CC3300"/>
                </a:solidFill>
                <a:effectLst>
                  <a:outerShdw blurRad="38100" dist="38100" dir="2700000" algn="tl">
                    <a:srgbClr val="C0C0C0"/>
                  </a:outerShdw>
                </a:effectLst>
              </a:rPr>
              <a:t>患 者</a:t>
            </a:r>
          </a:p>
        </p:txBody>
      </p:sp>
      <p:sp>
        <p:nvSpPr>
          <p:cNvPr id="335887" name="Text Box 15"/>
          <p:cNvSpPr txBox="1">
            <a:spLocks noChangeArrowheads="1"/>
          </p:cNvSpPr>
          <p:nvPr/>
        </p:nvSpPr>
        <p:spPr bwMode="gray">
          <a:xfrm>
            <a:off x="4142891" y="5373688"/>
            <a:ext cx="1002197" cy="523220"/>
          </a:xfrm>
          <a:prstGeom prst="rect">
            <a:avLst/>
          </a:prstGeom>
          <a:noFill/>
          <a:ln w="9525" algn="ctr">
            <a:noFill/>
            <a:miter lim="800000"/>
            <a:headEnd/>
            <a:tailEnd/>
          </a:ln>
          <a:effectLst/>
        </p:spPr>
        <p:txBody>
          <a:bodyPr wrap="none">
            <a:spAutoFit/>
          </a:bodyPr>
          <a:lstStyle/>
          <a:p>
            <a:pPr algn="r" eaLnBrk="0" hangingPunct="0">
              <a:lnSpc>
                <a:spcPct val="100000"/>
              </a:lnSpc>
              <a:spcBef>
                <a:spcPct val="0"/>
              </a:spcBef>
              <a:buClrTx/>
              <a:buFontTx/>
              <a:buNone/>
            </a:pPr>
            <a:r>
              <a:rPr kumimoji="0" lang="zh-CN" altLang="en-US" sz="2800" b="1" dirty="0">
                <a:solidFill>
                  <a:srgbClr val="5757FF"/>
                </a:solidFill>
                <a:effectLst>
                  <a:outerShdw blurRad="38100" dist="38100" dir="2700000" algn="tl">
                    <a:srgbClr val="C0C0C0"/>
                  </a:outerShdw>
                </a:effectLst>
              </a:rPr>
              <a:t>药 师</a:t>
            </a:r>
          </a:p>
        </p:txBody>
      </p:sp>
      <p:sp>
        <p:nvSpPr>
          <p:cNvPr id="335888" name="Rectangle 16"/>
          <p:cNvSpPr>
            <a:spLocks noChangeArrowheads="1"/>
          </p:cNvSpPr>
          <p:nvPr/>
        </p:nvSpPr>
        <p:spPr bwMode="auto">
          <a:xfrm>
            <a:off x="3924300" y="3357563"/>
            <a:ext cx="1000125" cy="579437"/>
          </a:xfrm>
          <a:prstGeom prst="rect">
            <a:avLst/>
          </a:prstGeom>
          <a:noFill/>
          <a:ln w="9525">
            <a:noFill/>
            <a:miter lim="800000"/>
            <a:headEnd/>
            <a:tailEnd/>
          </a:ln>
          <a:effectLst/>
        </p:spPr>
        <p:txBody>
          <a:bodyPr wrap="none">
            <a:spAutoFit/>
          </a:bodyPr>
          <a:lstStyle/>
          <a:p>
            <a:pPr>
              <a:lnSpc>
                <a:spcPct val="100000"/>
              </a:lnSpc>
              <a:spcBef>
                <a:spcPct val="0"/>
              </a:spcBef>
              <a:buClrTx/>
              <a:buFontTx/>
              <a:buNone/>
            </a:pPr>
            <a:r>
              <a:rPr kumimoji="0" lang="zh-CN" altLang="en-US" sz="3200">
                <a:solidFill>
                  <a:schemeClr val="bg1"/>
                </a:solidFill>
                <a:effectLst/>
                <a:latin typeface="Arial" charset="0"/>
                <a:ea typeface="幼圆" pitchFamily="49" charset="-122"/>
              </a:rPr>
              <a:t>药物</a:t>
            </a: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4"/>
          <p:cNvSpPr>
            <a:spLocks noChangeArrowheads="1"/>
          </p:cNvSpPr>
          <p:nvPr/>
        </p:nvSpPr>
        <p:spPr bwMode="auto">
          <a:xfrm>
            <a:off x="2268538" y="2060575"/>
            <a:ext cx="5256212" cy="3197225"/>
          </a:xfrm>
          <a:prstGeom prst="ellipse">
            <a:avLst/>
          </a:prstGeom>
          <a:solidFill>
            <a:schemeClr val="accent5">
              <a:lumMod val="90000"/>
            </a:schemeClr>
          </a:solidFill>
          <a:ln w="6350">
            <a:solidFill>
              <a:schemeClr val="accent2"/>
            </a:solidFill>
            <a:round/>
            <a:headEnd/>
            <a:tailEnd/>
          </a:ln>
          <a:effectLst>
            <a:outerShdw dist="35921" dir="2700000" algn="ctr" rotWithShape="0">
              <a:schemeClr val="hlink"/>
            </a:outerShdw>
          </a:effectLst>
        </p:spPr>
        <p:txBody>
          <a:bodyPr wrap="none" lIns="72000" tIns="0" rIns="0" bIns="0" anchor="ctr"/>
          <a:lstStyle/>
          <a:p>
            <a:pPr algn="ctr"/>
            <a:endParaRPr lang="zh-CN" altLang="zh-CN"/>
          </a:p>
        </p:txBody>
      </p:sp>
      <p:sp>
        <p:nvSpPr>
          <p:cNvPr id="3" name="Oval 5"/>
          <p:cNvSpPr>
            <a:spLocks noChangeArrowheads="1"/>
          </p:cNvSpPr>
          <p:nvPr/>
        </p:nvSpPr>
        <p:spPr bwMode="auto">
          <a:xfrm>
            <a:off x="1115616" y="2564904"/>
            <a:ext cx="2087711" cy="1035050"/>
          </a:xfrm>
          <a:prstGeom prst="ellipse">
            <a:avLst/>
          </a:prstGeom>
          <a:solidFill>
            <a:schemeClr val="bg1"/>
          </a:solidFill>
          <a:ln w="6350">
            <a:solidFill>
              <a:srgbClr val="B22D12"/>
            </a:solidFill>
            <a:round/>
            <a:headEnd/>
            <a:tailEnd/>
          </a:ln>
          <a:effectLst/>
        </p:spPr>
        <p:txBody>
          <a:bodyPr wrap="none" lIns="0" tIns="0" rIns="0" bIns="0" anchor="ctr"/>
          <a:lstStyle/>
          <a:p>
            <a:endParaRPr lang="zh-CN" altLang="en-US"/>
          </a:p>
        </p:txBody>
      </p:sp>
      <p:sp>
        <p:nvSpPr>
          <p:cNvPr id="4" name="Text Box 6"/>
          <p:cNvSpPr txBox="1">
            <a:spLocks noChangeArrowheads="1"/>
          </p:cNvSpPr>
          <p:nvPr/>
        </p:nvSpPr>
        <p:spPr bwMode="auto">
          <a:xfrm flipH="1">
            <a:off x="1187624" y="2852936"/>
            <a:ext cx="1936750" cy="371475"/>
          </a:xfrm>
          <a:prstGeom prst="rect">
            <a:avLst/>
          </a:prstGeom>
          <a:noFill/>
          <a:ln w="6350">
            <a:solidFill>
              <a:schemeClr val="bg1"/>
            </a:solidFill>
            <a:miter lim="800000"/>
            <a:headEnd/>
            <a:tailEnd/>
          </a:ln>
          <a:effectLst/>
        </p:spPr>
        <p:txBody>
          <a:bodyPr lIns="0" tIns="0" rIns="0" bIns="0" anchor="ctr">
            <a:spAutoFit/>
          </a:bodyPr>
          <a:lstStyle/>
          <a:p>
            <a:pPr algn="ctr" eaLnBrk="0" hangingPunct="0"/>
            <a:r>
              <a:rPr lang="en-US" altLang="zh-CN" sz="2400" dirty="0">
                <a:solidFill>
                  <a:schemeClr val="tx2"/>
                </a:solidFill>
              </a:rPr>
              <a:t>Medicine</a:t>
            </a:r>
          </a:p>
        </p:txBody>
      </p:sp>
      <p:sp>
        <p:nvSpPr>
          <p:cNvPr id="5" name="Oval 7"/>
          <p:cNvSpPr>
            <a:spLocks noChangeArrowheads="1"/>
          </p:cNvSpPr>
          <p:nvPr/>
        </p:nvSpPr>
        <p:spPr bwMode="auto">
          <a:xfrm>
            <a:off x="1692275" y="4365625"/>
            <a:ext cx="2222500" cy="1035050"/>
          </a:xfrm>
          <a:prstGeom prst="ellipse">
            <a:avLst/>
          </a:prstGeom>
          <a:solidFill>
            <a:schemeClr val="bg1"/>
          </a:solidFill>
          <a:ln w="6350">
            <a:solidFill>
              <a:srgbClr val="B22D12"/>
            </a:solidFill>
            <a:round/>
            <a:headEnd/>
            <a:tailEnd/>
          </a:ln>
          <a:effectLst/>
        </p:spPr>
        <p:txBody>
          <a:bodyPr wrap="none" lIns="0" tIns="0" rIns="0" bIns="0" anchor="ctr"/>
          <a:lstStyle/>
          <a:p>
            <a:pPr algn="ctr"/>
            <a:r>
              <a:rPr lang="en-US" altLang="zh-CN" sz="2400">
                <a:solidFill>
                  <a:schemeClr val="tx2"/>
                </a:solidFill>
              </a:rPr>
              <a:t>Time</a:t>
            </a:r>
          </a:p>
        </p:txBody>
      </p:sp>
      <p:sp>
        <p:nvSpPr>
          <p:cNvPr id="6" name="Oval 9"/>
          <p:cNvSpPr>
            <a:spLocks noChangeArrowheads="1"/>
          </p:cNvSpPr>
          <p:nvPr/>
        </p:nvSpPr>
        <p:spPr bwMode="auto">
          <a:xfrm>
            <a:off x="3563938" y="1557338"/>
            <a:ext cx="2293937" cy="1035050"/>
          </a:xfrm>
          <a:prstGeom prst="ellipse">
            <a:avLst/>
          </a:prstGeom>
          <a:solidFill>
            <a:schemeClr val="bg1"/>
          </a:solidFill>
          <a:ln w="6350">
            <a:solidFill>
              <a:srgbClr val="B22D12"/>
            </a:solidFill>
            <a:round/>
            <a:headEnd/>
            <a:tailEnd/>
          </a:ln>
          <a:effectLst/>
        </p:spPr>
        <p:txBody>
          <a:bodyPr wrap="none" lIns="0" tIns="0" rIns="0" bIns="0" anchor="ctr"/>
          <a:lstStyle/>
          <a:p>
            <a:endParaRPr lang="zh-CN" altLang="en-US"/>
          </a:p>
        </p:txBody>
      </p:sp>
      <p:sp>
        <p:nvSpPr>
          <p:cNvPr id="7" name="Text Box 10"/>
          <p:cNvSpPr txBox="1">
            <a:spLocks noChangeArrowheads="1"/>
          </p:cNvSpPr>
          <p:nvPr/>
        </p:nvSpPr>
        <p:spPr bwMode="auto">
          <a:xfrm flipH="1">
            <a:off x="3779838" y="1844675"/>
            <a:ext cx="1936750" cy="365125"/>
          </a:xfrm>
          <a:prstGeom prst="rect">
            <a:avLst/>
          </a:prstGeom>
          <a:noFill/>
          <a:ln w="6350">
            <a:noFill/>
            <a:miter lim="800000"/>
            <a:headEnd/>
            <a:tailEnd/>
          </a:ln>
          <a:effectLst/>
        </p:spPr>
        <p:txBody>
          <a:bodyPr lIns="0" tIns="0" rIns="0" bIns="0" anchor="ctr">
            <a:spAutoFit/>
          </a:bodyPr>
          <a:lstStyle/>
          <a:p>
            <a:pPr algn="ctr" eaLnBrk="0" hangingPunct="0"/>
            <a:r>
              <a:rPr lang="en-US" altLang="zh-CN" sz="2400">
                <a:solidFill>
                  <a:schemeClr val="tx2"/>
                </a:solidFill>
              </a:rPr>
              <a:t>Patient</a:t>
            </a:r>
          </a:p>
        </p:txBody>
      </p:sp>
      <p:sp>
        <p:nvSpPr>
          <p:cNvPr id="8" name="Oval 11"/>
          <p:cNvSpPr>
            <a:spLocks noChangeArrowheads="1"/>
          </p:cNvSpPr>
          <p:nvPr/>
        </p:nvSpPr>
        <p:spPr bwMode="auto">
          <a:xfrm>
            <a:off x="6300788" y="2565400"/>
            <a:ext cx="2222500" cy="1035050"/>
          </a:xfrm>
          <a:prstGeom prst="ellipse">
            <a:avLst/>
          </a:prstGeom>
          <a:solidFill>
            <a:schemeClr val="bg1"/>
          </a:solidFill>
          <a:ln w="6350">
            <a:solidFill>
              <a:srgbClr val="B22D12"/>
            </a:solidFill>
            <a:round/>
            <a:headEnd/>
            <a:tailEnd/>
          </a:ln>
          <a:effectLst/>
        </p:spPr>
        <p:txBody>
          <a:bodyPr wrap="none" lIns="0" tIns="0" rIns="0" bIns="0" anchor="ctr"/>
          <a:lstStyle/>
          <a:p>
            <a:pPr algn="ctr"/>
            <a:endParaRPr lang="en-US" altLang="zh-CN" dirty="0"/>
          </a:p>
        </p:txBody>
      </p:sp>
      <p:sp>
        <p:nvSpPr>
          <p:cNvPr id="9" name="Text Box 12"/>
          <p:cNvSpPr txBox="1">
            <a:spLocks noChangeArrowheads="1"/>
          </p:cNvSpPr>
          <p:nvPr/>
        </p:nvSpPr>
        <p:spPr bwMode="auto">
          <a:xfrm flipH="1">
            <a:off x="6444208" y="2924944"/>
            <a:ext cx="1936750" cy="365125"/>
          </a:xfrm>
          <a:prstGeom prst="rect">
            <a:avLst/>
          </a:prstGeom>
          <a:noFill/>
          <a:ln w="6350" algn="ctr">
            <a:noFill/>
            <a:miter lim="800000"/>
            <a:headEnd/>
            <a:tailEnd/>
          </a:ln>
          <a:effectLst/>
        </p:spPr>
        <p:txBody>
          <a:bodyPr lIns="0" tIns="0" rIns="0" bIns="0" anchor="ctr">
            <a:spAutoFit/>
          </a:bodyPr>
          <a:lstStyle/>
          <a:p>
            <a:pPr algn="ctr" eaLnBrk="0" hangingPunct="0"/>
            <a:r>
              <a:rPr lang="en-US" altLang="zh-CN" sz="2400" dirty="0">
                <a:solidFill>
                  <a:schemeClr val="tx2"/>
                </a:solidFill>
              </a:rPr>
              <a:t>Dose</a:t>
            </a:r>
          </a:p>
        </p:txBody>
      </p:sp>
      <p:sp>
        <p:nvSpPr>
          <p:cNvPr id="10" name="Oval 13"/>
          <p:cNvSpPr>
            <a:spLocks noChangeArrowheads="1"/>
          </p:cNvSpPr>
          <p:nvPr/>
        </p:nvSpPr>
        <p:spPr bwMode="auto">
          <a:xfrm>
            <a:off x="5076825" y="4365625"/>
            <a:ext cx="2220913" cy="1035050"/>
          </a:xfrm>
          <a:prstGeom prst="ellipse">
            <a:avLst/>
          </a:prstGeom>
          <a:solidFill>
            <a:schemeClr val="bg1"/>
          </a:solidFill>
          <a:ln w="6350">
            <a:solidFill>
              <a:srgbClr val="B22D12"/>
            </a:solidFill>
            <a:round/>
            <a:headEnd/>
            <a:tailEnd/>
          </a:ln>
          <a:effectLst/>
        </p:spPr>
        <p:txBody>
          <a:bodyPr wrap="none" lIns="0" tIns="0" rIns="0" bIns="0" anchor="ctr"/>
          <a:lstStyle/>
          <a:p>
            <a:pPr algn="ctr"/>
            <a:r>
              <a:rPr lang="en-US" altLang="zh-CN" sz="2400">
                <a:solidFill>
                  <a:schemeClr val="tx2"/>
                </a:solidFill>
              </a:rPr>
              <a:t>Routine</a:t>
            </a:r>
          </a:p>
        </p:txBody>
      </p:sp>
      <p:sp>
        <p:nvSpPr>
          <p:cNvPr id="11" name="Text Box 14"/>
          <p:cNvSpPr txBox="1">
            <a:spLocks noChangeArrowheads="1"/>
          </p:cNvSpPr>
          <p:nvPr/>
        </p:nvSpPr>
        <p:spPr bwMode="auto">
          <a:xfrm flipH="1">
            <a:off x="6084888" y="5949950"/>
            <a:ext cx="1936750" cy="182563"/>
          </a:xfrm>
          <a:prstGeom prst="rect">
            <a:avLst/>
          </a:prstGeom>
          <a:noFill/>
          <a:ln w="6350">
            <a:noFill/>
            <a:miter lim="800000"/>
            <a:headEnd/>
            <a:tailEnd/>
          </a:ln>
          <a:effectLst/>
        </p:spPr>
        <p:txBody>
          <a:bodyPr lIns="0" tIns="0" rIns="0" bIns="0" anchor="ctr">
            <a:spAutoFit/>
          </a:bodyPr>
          <a:lstStyle/>
          <a:p>
            <a:pPr algn="ctr" eaLnBrk="0" hangingPunct="0"/>
            <a:r>
              <a:rPr lang="en-US" altLang="zh-CN" sz="1200">
                <a:solidFill>
                  <a:schemeClr val="tx2"/>
                </a:solidFill>
              </a:rPr>
              <a:t>…</a:t>
            </a:r>
          </a:p>
        </p:txBody>
      </p:sp>
      <p:sp>
        <p:nvSpPr>
          <p:cNvPr id="12" name="Text Box 15"/>
          <p:cNvSpPr txBox="1">
            <a:spLocks noChangeArrowheads="1"/>
          </p:cNvSpPr>
          <p:nvPr/>
        </p:nvSpPr>
        <p:spPr bwMode="auto">
          <a:xfrm flipH="1">
            <a:off x="3179763" y="3452813"/>
            <a:ext cx="2676525" cy="182562"/>
          </a:xfrm>
          <a:prstGeom prst="rect">
            <a:avLst/>
          </a:prstGeom>
          <a:noFill/>
          <a:ln w="6350">
            <a:noFill/>
            <a:miter lim="800000"/>
            <a:headEnd/>
            <a:tailEnd/>
          </a:ln>
          <a:effectLst/>
        </p:spPr>
        <p:txBody>
          <a:bodyPr lIns="0" tIns="0" rIns="0" bIns="0" anchor="ctr">
            <a:spAutoFit/>
          </a:bodyPr>
          <a:lstStyle/>
          <a:p>
            <a:pPr algn="ctr" eaLnBrk="0" hangingPunct="0"/>
            <a:r>
              <a:rPr lang="en-US" altLang="zh-CN" sz="1200" b="1"/>
              <a:t>…</a:t>
            </a:r>
          </a:p>
        </p:txBody>
      </p:sp>
      <p:sp>
        <p:nvSpPr>
          <p:cNvPr id="13" name="Text Box 16"/>
          <p:cNvSpPr txBox="1">
            <a:spLocks noChangeArrowheads="1"/>
          </p:cNvSpPr>
          <p:nvPr/>
        </p:nvSpPr>
        <p:spPr bwMode="auto">
          <a:xfrm>
            <a:off x="3851920" y="3284984"/>
            <a:ext cx="2374900" cy="519113"/>
          </a:xfrm>
          <a:prstGeom prst="rect">
            <a:avLst/>
          </a:prstGeom>
          <a:noFill/>
          <a:ln w="9525" algn="ctr">
            <a:noFill/>
            <a:miter lim="800000"/>
            <a:headEnd/>
            <a:tailEnd/>
          </a:ln>
          <a:effectLst/>
        </p:spPr>
        <p:txBody>
          <a:bodyPr>
            <a:spAutoFit/>
          </a:bodyPr>
          <a:lstStyle/>
          <a:p>
            <a:pPr>
              <a:spcBef>
                <a:spcPct val="50000"/>
              </a:spcBef>
            </a:pPr>
            <a:r>
              <a:rPr lang="en-US" altLang="zh-CN" sz="2800" dirty="0">
                <a:solidFill>
                  <a:schemeClr val="tx2"/>
                </a:solidFill>
              </a:rPr>
              <a:t>Dosage form</a:t>
            </a:r>
          </a:p>
        </p:txBody>
      </p:sp>
      <p:sp>
        <p:nvSpPr>
          <p:cNvPr id="14" name="Rectangle 17"/>
          <p:cNvSpPr>
            <a:spLocks noChangeArrowheads="1"/>
          </p:cNvSpPr>
          <p:nvPr/>
        </p:nvSpPr>
        <p:spPr bwMode="auto">
          <a:xfrm>
            <a:off x="971550" y="404813"/>
            <a:ext cx="4248150" cy="519112"/>
          </a:xfrm>
          <a:prstGeom prst="rect">
            <a:avLst/>
          </a:prstGeom>
          <a:noFill/>
          <a:ln w="9525" algn="ctr">
            <a:noFill/>
            <a:miter lim="800000"/>
            <a:headEnd/>
            <a:tailEnd/>
          </a:ln>
          <a:effectLst/>
        </p:spPr>
        <p:txBody>
          <a:bodyPr>
            <a:spAutoFit/>
          </a:bodyPr>
          <a:lstStyle/>
          <a:p>
            <a:pPr algn="l"/>
            <a:r>
              <a:rPr lang="zh-CN" altLang="en-US" sz="2800" b="1">
                <a:solidFill>
                  <a:schemeClr val="tx2"/>
                </a:solidFill>
              </a:rPr>
              <a:t>药物治疗的</a:t>
            </a:r>
            <a:r>
              <a:rPr lang="en-US" altLang="zh-CN" sz="2800" b="1">
                <a:solidFill>
                  <a:schemeClr val="tx2"/>
                </a:solidFill>
              </a:rPr>
              <a:t>5</a:t>
            </a:r>
            <a:r>
              <a:rPr lang="zh-CN" altLang="en-US" sz="2800" b="1">
                <a:solidFill>
                  <a:schemeClr val="tx2"/>
                </a:solidFill>
              </a:rPr>
              <a:t>个</a:t>
            </a:r>
            <a:r>
              <a:rPr lang="en-US" altLang="zh-CN" sz="2800" b="1">
                <a:solidFill>
                  <a:schemeClr val="tx2"/>
                </a:solidFill>
              </a:rPr>
              <a:t>RIGHT</a:t>
            </a:r>
          </a:p>
        </p:txBody>
      </p:sp>
      <p:sp>
        <p:nvSpPr>
          <p:cNvPr id="15" name="Line 18"/>
          <p:cNvSpPr>
            <a:spLocks noChangeShapeType="1"/>
          </p:cNvSpPr>
          <p:nvPr/>
        </p:nvSpPr>
        <p:spPr bwMode="auto">
          <a:xfrm flipV="1">
            <a:off x="4716463" y="2636838"/>
            <a:ext cx="0" cy="576262"/>
          </a:xfrm>
          <a:prstGeom prst="line">
            <a:avLst/>
          </a:prstGeom>
          <a:noFill/>
          <a:ln w="9525">
            <a:solidFill>
              <a:schemeClr val="tx1"/>
            </a:solidFill>
            <a:round/>
            <a:headEnd/>
            <a:tailEnd type="triangle" w="med" len="med"/>
          </a:ln>
          <a:effectLst/>
        </p:spPr>
        <p:txBody>
          <a:bodyPr/>
          <a:lstStyle/>
          <a:p>
            <a:endParaRPr lang="zh-CN" altLang="en-US"/>
          </a:p>
        </p:txBody>
      </p:sp>
      <p:sp>
        <p:nvSpPr>
          <p:cNvPr id="16" name="Line 19"/>
          <p:cNvSpPr>
            <a:spLocks noChangeShapeType="1"/>
          </p:cNvSpPr>
          <p:nvPr/>
        </p:nvSpPr>
        <p:spPr bwMode="auto">
          <a:xfrm flipV="1">
            <a:off x="5867400" y="3357563"/>
            <a:ext cx="433388" cy="142875"/>
          </a:xfrm>
          <a:prstGeom prst="line">
            <a:avLst/>
          </a:prstGeom>
          <a:noFill/>
          <a:ln w="9525">
            <a:solidFill>
              <a:schemeClr val="tx1"/>
            </a:solidFill>
            <a:round/>
            <a:headEnd/>
            <a:tailEnd type="triangle" w="med" len="med"/>
          </a:ln>
          <a:effectLst/>
        </p:spPr>
        <p:txBody>
          <a:bodyPr/>
          <a:lstStyle/>
          <a:p>
            <a:endParaRPr lang="zh-CN" altLang="en-US"/>
          </a:p>
        </p:txBody>
      </p:sp>
      <p:sp>
        <p:nvSpPr>
          <p:cNvPr id="17" name="Line 20"/>
          <p:cNvSpPr>
            <a:spLocks noChangeShapeType="1"/>
          </p:cNvSpPr>
          <p:nvPr/>
        </p:nvSpPr>
        <p:spPr bwMode="auto">
          <a:xfrm>
            <a:off x="5219700" y="3933825"/>
            <a:ext cx="504825" cy="358775"/>
          </a:xfrm>
          <a:prstGeom prst="line">
            <a:avLst/>
          </a:prstGeom>
          <a:noFill/>
          <a:ln w="9525">
            <a:solidFill>
              <a:schemeClr val="tx1"/>
            </a:solidFill>
            <a:round/>
            <a:headEnd/>
            <a:tailEnd type="triangle" w="med" len="med"/>
          </a:ln>
          <a:effectLst/>
        </p:spPr>
        <p:txBody>
          <a:bodyPr/>
          <a:lstStyle/>
          <a:p>
            <a:endParaRPr lang="zh-CN" altLang="en-US"/>
          </a:p>
        </p:txBody>
      </p:sp>
      <p:sp>
        <p:nvSpPr>
          <p:cNvPr id="18" name="Line 21"/>
          <p:cNvSpPr>
            <a:spLocks noChangeShapeType="1"/>
          </p:cNvSpPr>
          <p:nvPr/>
        </p:nvSpPr>
        <p:spPr bwMode="auto">
          <a:xfrm flipH="1">
            <a:off x="3708400" y="3933825"/>
            <a:ext cx="503238" cy="431800"/>
          </a:xfrm>
          <a:prstGeom prst="line">
            <a:avLst/>
          </a:prstGeom>
          <a:noFill/>
          <a:ln w="9525">
            <a:solidFill>
              <a:schemeClr val="tx1"/>
            </a:solidFill>
            <a:round/>
            <a:headEnd/>
            <a:tailEnd type="triangle" w="med" len="med"/>
          </a:ln>
          <a:effectLst/>
        </p:spPr>
        <p:txBody>
          <a:bodyPr/>
          <a:lstStyle/>
          <a:p>
            <a:endParaRPr lang="zh-CN" altLang="en-US"/>
          </a:p>
        </p:txBody>
      </p:sp>
      <p:sp>
        <p:nvSpPr>
          <p:cNvPr id="19" name="Line 22"/>
          <p:cNvSpPr>
            <a:spLocks noChangeShapeType="1"/>
          </p:cNvSpPr>
          <p:nvPr/>
        </p:nvSpPr>
        <p:spPr bwMode="auto">
          <a:xfrm flipH="1" flipV="1">
            <a:off x="3203575" y="3213100"/>
            <a:ext cx="431800" cy="215900"/>
          </a:xfrm>
          <a:prstGeom prst="line">
            <a:avLst/>
          </a:prstGeom>
          <a:noFill/>
          <a:ln w="9525">
            <a:solidFill>
              <a:schemeClr val="tx1"/>
            </a:solidFill>
            <a:round/>
            <a:headEnd/>
            <a:tailEnd type="triangle" w="med" len="med"/>
          </a:ln>
          <a:effectLst/>
        </p:spPr>
        <p:txBody>
          <a:bodyPr/>
          <a:lstStyle/>
          <a:p>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43609" y="1628800"/>
            <a:ext cx="6885977" cy="4176713"/>
            <a:chOff x="416" y="862"/>
            <a:chExt cx="4729" cy="2631"/>
          </a:xfrm>
        </p:grpSpPr>
        <p:sp>
          <p:nvSpPr>
            <p:cNvPr id="3" name="AutoShape 3"/>
            <p:cNvSpPr>
              <a:spLocks noChangeArrowheads="1"/>
            </p:cNvSpPr>
            <p:nvPr/>
          </p:nvSpPr>
          <p:spPr bwMode="auto">
            <a:xfrm flipH="1">
              <a:off x="416" y="862"/>
              <a:ext cx="857" cy="2631"/>
            </a:xfrm>
            <a:prstGeom prst="roundRect">
              <a:avLst>
                <a:gd name="adj" fmla="val 11375"/>
              </a:avLst>
            </a:prstGeom>
            <a:solidFill>
              <a:srgbClr val="FFFFFF">
                <a:alpha val="70000"/>
              </a:srgbClr>
            </a:solidFill>
            <a:ln w="28575">
              <a:solidFill>
                <a:schemeClr val="hlink"/>
              </a:solidFill>
              <a:round/>
              <a:headEnd/>
              <a:tailEnd/>
            </a:ln>
            <a:effectLst/>
          </p:spPr>
          <p:txBody>
            <a:bodyPr wrap="none" anchor="ctr"/>
            <a:lstStyle/>
            <a:p>
              <a:endParaRPr lang="zh-CN" altLang="en-US"/>
            </a:p>
          </p:txBody>
        </p:sp>
        <p:sp>
          <p:nvSpPr>
            <p:cNvPr id="4" name="AutoShape 4"/>
            <p:cNvSpPr>
              <a:spLocks noChangeArrowheads="1"/>
            </p:cNvSpPr>
            <p:nvPr/>
          </p:nvSpPr>
          <p:spPr bwMode="auto">
            <a:xfrm>
              <a:off x="1456" y="864"/>
              <a:ext cx="3689" cy="2629"/>
            </a:xfrm>
            <a:prstGeom prst="roundRect">
              <a:avLst>
                <a:gd name="adj" fmla="val 2454"/>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zh-CN" altLang="en-US"/>
            </a:p>
          </p:txBody>
        </p:sp>
        <p:grpSp>
          <p:nvGrpSpPr>
            <p:cNvPr id="5" name="Group 5"/>
            <p:cNvGrpSpPr>
              <a:grpSpLocks/>
            </p:cNvGrpSpPr>
            <p:nvPr/>
          </p:nvGrpSpPr>
          <p:grpSpPr bwMode="auto">
            <a:xfrm rot="5400000">
              <a:off x="1241" y="963"/>
              <a:ext cx="312" cy="401"/>
              <a:chOff x="0" y="0"/>
              <a:chExt cx="312" cy="420"/>
            </a:xfrm>
          </p:grpSpPr>
          <p:grpSp>
            <p:nvGrpSpPr>
              <p:cNvPr id="17" name="Group 6"/>
              <p:cNvGrpSpPr>
                <a:grpSpLocks/>
              </p:cNvGrpSpPr>
              <p:nvPr/>
            </p:nvGrpSpPr>
            <p:grpSpPr bwMode="auto">
              <a:xfrm>
                <a:off x="182" y="2"/>
                <a:ext cx="130" cy="418"/>
                <a:chOff x="0" y="0"/>
                <a:chExt cx="130" cy="418"/>
              </a:xfrm>
            </p:grpSpPr>
            <p:sp>
              <p:nvSpPr>
                <p:cNvPr id="22" name="Oval 7"/>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3" name="Oval 8"/>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4" name="AutoShape 9"/>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18" name="Group 10"/>
              <p:cNvGrpSpPr>
                <a:grpSpLocks/>
              </p:cNvGrpSpPr>
              <p:nvPr/>
            </p:nvGrpSpPr>
            <p:grpSpPr bwMode="auto">
              <a:xfrm>
                <a:off x="0" y="0"/>
                <a:ext cx="130" cy="418"/>
                <a:chOff x="0" y="0"/>
                <a:chExt cx="130" cy="418"/>
              </a:xfrm>
            </p:grpSpPr>
            <p:sp>
              <p:nvSpPr>
                <p:cNvPr id="19" name="Oval 11"/>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20" name="Oval 12"/>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21" name="AutoShape 13"/>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grpSp>
          <p:nvGrpSpPr>
            <p:cNvPr id="6" name="Group 14"/>
            <p:cNvGrpSpPr>
              <a:grpSpLocks/>
            </p:cNvGrpSpPr>
            <p:nvPr/>
          </p:nvGrpSpPr>
          <p:grpSpPr bwMode="auto">
            <a:xfrm rot="5400000">
              <a:off x="1241" y="2931"/>
              <a:ext cx="312" cy="401"/>
              <a:chOff x="0" y="0"/>
              <a:chExt cx="312" cy="420"/>
            </a:xfrm>
          </p:grpSpPr>
          <p:grpSp>
            <p:nvGrpSpPr>
              <p:cNvPr id="9" name="Group 15"/>
              <p:cNvGrpSpPr>
                <a:grpSpLocks/>
              </p:cNvGrpSpPr>
              <p:nvPr/>
            </p:nvGrpSpPr>
            <p:grpSpPr bwMode="auto">
              <a:xfrm>
                <a:off x="182" y="2"/>
                <a:ext cx="130" cy="418"/>
                <a:chOff x="0" y="0"/>
                <a:chExt cx="130" cy="418"/>
              </a:xfrm>
            </p:grpSpPr>
            <p:sp>
              <p:nvSpPr>
                <p:cNvPr id="14" name="Oval 16"/>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5" name="Oval 17"/>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6" name="AutoShape 18"/>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27451"/>
                        <a:invGamma/>
                      </a:srgbClr>
                    </a:gs>
                    <a:gs pos="100000">
                      <a:srgbClr val="B2B2B2"/>
                    </a:gs>
                  </a:gsLst>
                  <a:lin ang="5400000" scaled="1"/>
                </a:gradFill>
                <a:ln w="9525">
                  <a:noFill/>
                  <a:round/>
                  <a:headEnd/>
                  <a:tailEnd/>
                </a:ln>
                <a:effectLst/>
              </p:spPr>
              <p:txBody>
                <a:bodyPr wrap="none" anchor="ctr"/>
                <a:lstStyle/>
                <a:p>
                  <a:endParaRPr lang="zh-CN" altLang="en-US"/>
                </a:p>
              </p:txBody>
            </p:sp>
          </p:grpSp>
          <p:grpSp>
            <p:nvGrpSpPr>
              <p:cNvPr id="10" name="Group 19"/>
              <p:cNvGrpSpPr>
                <a:grpSpLocks/>
              </p:cNvGrpSpPr>
              <p:nvPr/>
            </p:nvGrpSpPr>
            <p:grpSpPr bwMode="auto">
              <a:xfrm>
                <a:off x="0" y="0"/>
                <a:ext cx="130" cy="418"/>
                <a:chOff x="0" y="0"/>
                <a:chExt cx="130" cy="418"/>
              </a:xfrm>
            </p:grpSpPr>
            <p:sp>
              <p:nvSpPr>
                <p:cNvPr id="11" name="Oval 20"/>
                <p:cNvSpPr>
                  <a:spLocks noChangeArrowheads="1"/>
                </p:cNvSpPr>
                <p:nvPr/>
              </p:nvSpPr>
              <p:spPr bwMode="auto">
                <a:xfrm>
                  <a:off x="0" y="0"/>
                  <a:ext cx="126" cy="120"/>
                </a:xfrm>
                <a:prstGeom prst="ellipse">
                  <a:avLst/>
                </a:prstGeom>
                <a:solidFill>
                  <a:srgbClr val="000000">
                    <a:alpha val="20000"/>
                  </a:srgbClr>
                </a:solidFill>
                <a:ln w="38100">
                  <a:solidFill>
                    <a:srgbClr val="DDDDDD"/>
                  </a:solidFill>
                  <a:round/>
                  <a:headEnd/>
                  <a:tailEnd/>
                </a:ln>
                <a:effectLst/>
              </p:spPr>
              <p:txBody>
                <a:bodyPr wrap="none" anchor="ctr"/>
                <a:lstStyle/>
                <a:p>
                  <a:endParaRPr lang="zh-CN" altLang="en-US"/>
                </a:p>
              </p:txBody>
            </p:sp>
            <p:sp>
              <p:nvSpPr>
                <p:cNvPr id="12" name="Oval 21"/>
                <p:cNvSpPr>
                  <a:spLocks noChangeArrowheads="1"/>
                </p:cNvSpPr>
                <p:nvPr/>
              </p:nvSpPr>
              <p:spPr bwMode="auto">
                <a:xfrm>
                  <a:off x="4" y="298"/>
                  <a:ext cx="126" cy="120"/>
                </a:xfrm>
                <a:prstGeom prst="ellipse">
                  <a:avLst/>
                </a:prstGeom>
                <a:solidFill>
                  <a:srgbClr val="000000">
                    <a:alpha val="29999"/>
                  </a:srgbClr>
                </a:solidFill>
                <a:ln w="38100">
                  <a:solidFill>
                    <a:srgbClr val="DDDDDD"/>
                  </a:solidFill>
                  <a:round/>
                  <a:headEnd/>
                  <a:tailEnd/>
                </a:ln>
                <a:effectLst/>
              </p:spPr>
              <p:txBody>
                <a:bodyPr wrap="none" anchor="ctr"/>
                <a:lstStyle/>
                <a:p>
                  <a:endParaRPr lang="zh-CN" altLang="en-US"/>
                </a:p>
              </p:txBody>
            </p:sp>
            <p:sp>
              <p:nvSpPr>
                <p:cNvPr id="13" name="AutoShape 22"/>
                <p:cNvSpPr>
                  <a:spLocks noChangeArrowheads="1"/>
                </p:cNvSpPr>
                <p:nvPr/>
              </p:nvSpPr>
              <p:spPr bwMode="auto">
                <a:xfrm>
                  <a:off x="36" y="72"/>
                  <a:ext cx="62" cy="300"/>
                </a:xfrm>
                <a:prstGeom prst="roundRect">
                  <a:avLst>
                    <a:gd name="adj" fmla="val 50000"/>
                  </a:avLst>
                </a:prstGeom>
                <a:gradFill rotWithShape="1">
                  <a:gsLst>
                    <a:gs pos="0">
                      <a:srgbClr val="B2B2B2"/>
                    </a:gs>
                    <a:gs pos="50000">
                      <a:srgbClr val="B2B2B2">
                        <a:gamma/>
                        <a:tint val="0"/>
                        <a:invGamma/>
                      </a:srgbClr>
                    </a:gs>
                    <a:gs pos="100000">
                      <a:srgbClr val="B2B2B2"/>
                    </a:gs>
                  </a:gsLst>
                  <a:lin ang="5400000" scaled="1"/>
                </a:gradFill>
                <a:ln w="9525">
                  <a:noFill/>
                  <a:round/>
                  <a:headEnd/>
                  <a:tailEnd/>
                </a:ln>
                <a:effectLst/>
              </p:spPr>
              <p:txBody>
                <a:bodyPr wrap="none" anchor="ctr"/>
                <a:lstStyle/>
                <a:p>
                  <a:endParaRPr lang="zh-CN" altLang="en-US"/>
                </a:p>
              </p:txBody>
            </p:sp>
          </p:grpSp>
        </p:grpSp>
        <p:sp>
          <p:nvSpPr>
            <p:cNvPr id="7" name="Text Box 23"/>
            <p:cNvSpPr txBox="1">
              <a:spLocks noChangeArrowheads="1"/>
            </p:cNvSpPr>
            <p:nvPr/>
          </p:nvSpPr>
          <p:spPr bwMode="auto">
            <a:xfrm>
              <a:off x="631" y="961"/>
              <a:ext cx="348" cy="2501"/>
            </a:xfrm>
            <a:prstGeom prst="rect">
              <a:avLst/>
            </a:prstGeom>
            <a:noFill/>
            <a:ln w="9525">
              <a:noFill/>
              <a:miter lim="800000"/>
              <a:headEnd/>
              <a:tailEnd/>
            </a:ln>
            <a:effectLst/>
          </p:spPr>
          <p:txBody>
            <a:bodyPr>
              <a:spAutoFit/>
            </a:bodyPr>
            <a:lstStyle/>
            <a:p>
              <a:r>
                <a:rPr lang="zh-CN" altLang="en-US" sz="3600" b="1" dirty="0" smtClean="0"/>
                <a:t>不合理用药表现</a:t>
              </a:r>
              <a:endParaRPr lang="en-US" altLang="zh-CN" sz="3600" b="1" dirty="0" smtClean="0"/>
            </a:p>
          </p:txBody>
        </p:sp>
        <p:sp>
          <p:nvSpPr>
            <p:cNvPr id="8" name="Text Box 24"/>
            <p:cNvSpPr txBox="1">
              <a:spLocks noChangeArrowheads="1"/>
            </p:cNvSpPr>
            <p:nvPr/>
          </p:nvSpPr>
          <p:spPr bwMode="auto">
            <a:xfrm>
              <a:off x="1454" y="953"/>
              <a:ext cx="3674" cy="2437"/>
            </a:xfrm>
            <a:prstGeom prst="rect">
              <a:avLst/>
            </a:prstGeom>
            <a:noFill/>
            <a:ln w="9525">
              <a:noFill/>
              <a:miter lim="800000"/>
              <a:headEnd/>
              <a:tailEnd/>
            </a:ln>
            <a:effectLst/>
          </p:spPr>
          <p:txBody>
            <a:bodyPr>
              <a:spAutoFit/>
            </a:bodyPr>
            <a:lstStyle/>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诊断选用药物不当，以滥用抗生素最为严重</a:t>
              </a:r>
              <a:endParaRPr lang="en-US" altLang="zh-CN" sz="2800" b="1" dirty="0" smtClean="0">
                <a:latin typeface="楷体_GB2312" pitchFamily="49" charset="-122"/>
                <a:ea typeface="楷体_GB2312" pitchFamily="49" charset="-122"/>
              </a:endParaRPr>
            </a:p>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用药剂量不足、用药过量或疗程过长</a:t>
              </a:r>
              <a:endParaRPr lang="en-US" altLang="zh-CN" sz="2800" b="1" dirty="0" smtClean="0">
                <a:latin typeface="楷体_GB2312" pitchFamily="49" charset="-122"/>
                <a:ea typeface="楷体_GB2312" pitchFamily="49" charset="-122"/>
              </a:endParaRPr>
            </a:p>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不适当的合并用药</a:t>
              </a:r>
              <a:endParaRPr lang="en-US" altLang="zh-CN" sz="2800" b="1" dirty="0" smtClean="0">
                <a:latin typeface="楷体_GB2312" pitchFamily="49" charset="-122"/>
                <a:ea typeface="楷体_GB2312" pitchFamily="49" charset="-122"/>
              </a:endParaRPr>
            </a:p>
            <a:p>
              <a:pPr marL="971550" lvl="1" indent="-514350">
                <a:lnSpc>
                  <a:spcPct val="150000"/>
                </a:lnSpc>
                <a:buFont typeface="+mj-lt"/>
                <a:buAutoNum type="arabicPeriod"/>
              </a:pPr>
              <a:r>
                <a:rPr lang="zh-CN" altLang="en-US" sz="2800" b="1" dirty="0" smtClean="0">
                  <a:latin typeface="楷体_GB2312" pitchFamily="49" charset="-122"/>
                  <a:ea typeface="楷体_GB2312" pitchFamily="49" charset="-122"/>
                </a:rPr>
                <a:t>无适应症用药</a:t>
              </a:r>
              <a:endParaRPr kumimoji="0" lang="en-US" altLang="zh-CN" sz="2400" b="1" dirty="0">
                <a:solidFill>
                  <a:srgbClr val="000066"/>
                </a:solidFill>
                <a:effectLst/>
                <a:latin typeface="楷体_GB2312" pitchFamily="49" charset="-122"/>
                <a:ea typeface="楷体_GB2312" pitchFamily="49" charset="-122"/>
              </a:endParaRP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4|1.1|3.7"/>
</p:tagLst>
</file>

<file path=ppt/theme/_rels/theme18.xml.rels><?xml version="1.0" encoding="UTF-8" standalone="yes"?>
<Relationships xmlns="http://schemas.openxmlformats.org/package/2006/relationships"><Relationship Id="rId1" Type="http://schemas.openxmlformats.org/officeDocument/2006/relationships/image" Target="../media/image19.jpeg"/></Relationships>
</file>

<file path=ppt/theme/_rels/them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image" Target="../media/image20.jpeg"/></Relationships>
</file>

<file path=ppt/theme/theme1.xml><?xml version="1.0" encoding="utf-8"?>
<a:theme xmlns:a="http://schemas.openxmlformats.org/drawingml/2006/main" name="中性">
  <a:themeElements>
    <a:clrScheme name="中性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中性 1">
        <a:dk1>
          <a:srgbClr val="000000"/>
        </a:dk1>
        <a:lt1>
          <a:srgbClr val="FFFFFF"/>
        </a:lt1>
        <a:dk2>
          <a:srgbClr val="775F55"/>
        </a:dk2>
        <a:lt2>
          <a:srgbClr val="EBDDC3"/>
        </a:lt2>
        <a:accent1>
          <a:srgbClr val="94B6D2"/>
        </a:accent1>
        <a:accent2>
          <a:srgbClr val="DD8047"/>
        </a:accent2>
        <a:accent3>
          <a:srgbClr val="FFFFFF"/>
        </a:accent3>
        <a:accent4>
          <a:srgbClr val="000000"/>
        </a:accent4>
        <a:accent5>
          <a:srgbClr val="C8D7E5"/>
        </a:accent5>
        <a:accent6>
          <a:srgbClr val="C8733F"/>
        </a:accent6>
        <a:hlink>
          <a:srgbClr val="F7B615"/>
        </a:hlink>
        <a:folHlink>
          <a:srgbClr val="704404"/>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2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42TGp_medical_light_v2">
  <a:themeElements>
    <a:clrScheme name="242TGp_medical_light_v2 2">
      <a:dk1>
        <a:srgbClr val="000000"/>
      </a:dk1>
      <a:lt1>
        <a:srgbClr val="FFFFFF"/>
      </a:lt1>
      <a:dk2>
        <a:srgbClr val="003366"/>
      </a:dk2>
      <a:lt2>
        <a:srgbClr val="808080"/>
      </a:lt2>
      <a:accent1>
        <a:srgbClr val="CCC36C"/>
      </a:accent1>
      <a:accent2>
        <a:srgbClr val="90B8C2"/>
      </a:accent2>
      <a:accent3>
        <a:srgbClr val="FFFFFF"/>
      </a:accent3>
      <a:accent4>
        <a:srgbClr val="000000"/>
      </a:accent4>
      <a:accent5>
        <a:srgbClr val="E2DEBA"/>
      </a:accent5>
      <a:accent6>
        <a:srgbClr val="82A6B0"/>
      </a:accent6>
      <a:hlink>
        <a:srgbClr val="3E7DC2"/>
      </a:hlink>
      <a:folHlink>
        <a:srgbClr val="99CC00"/>
      </a:folHlink>
    </a:clrScheme>
    <a:fontScheme name="242TGp_medical_light_v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42TGp_medical_light_v2 1">
        <a:dk1>
          <a:srgbClr val="000000"/>
        </a:dk1>
        <a:lt1>
          <a:srgbClr val="FFFFFF"/>
        </a:lt1>
        <a:dk2>
          <a:srgbClr val="000000"/>
        </a:dk2>
        <a:lt2>
          <a:srgbClr val="969696"/>
        </a:lt2>
        <a:accent1>
          <a:srgbClr val="9CD05C"/>
        </a:accent1>
        <a:accent2>
          <a:srgbClr val="D2C354"/>
        </a:accent2>
        <a:accent3>
          <a:srgbClr val="FFFFFF"/>
        </a:accent3>
        <a:accent4>
          <a:srgbClr val="000000"/>
        </a:accent4>
        <a:accent5>
          <a:srgbClr val="CBE4B5"/>
        </a:accent5>
        <a:accent6>
          <a:srgbClr val="BEB04B"/>
        </a:accent6>
        <a:hlink>
          <a:srgbClr val="808000"/>
        </a:hlink>
        <a:folHlink>
          <a:srgbClr val="996600"/>
        </a:folHlink>
      </a:clrScheme>
      <a:clrMap bg1="lt1" tx1="dk1" bg2="lt2" tx2="dk2" accent1="accent1" accent2="accent2" accent3="accent3" accent4="accent4" accent5="accent5" accent6="accent6" hlink="hlink" folHlink="folHlink"/>
    </a:extraClrScheme>
    <a:extraClrScheme>
      <a:clrScheme name="242TGp_medical_light_v2 2">
        <a:dk1>
          <a:srgbClr val="000000"/>
        </a:dk1>
        <a:lt1>
          <a:srgbClr val="FFFFFF"/>
        </a:lt1>
        <a:dk2>
          <a:srgbClr val="003366"/>
        </a:dk2>
        <a:lt2>
          <a:srgbClr val="808080"/>
        </a:lt2>
        <a:accent1>
          <a:srgbClr val="CCC36C"/>
        </a:accent1>
        <a:accent2>
          <a:srgbClr val="90B8C2"/>
        </a:accent2>
        <a:accent3>
          <a:srgbClr val="FFFFFF"/>
        </a:accent3>
        <a:accent4>
          <a:srgbClr val="000000"/>
        </a:accent4>
        <a:accent5>
          <a:srgbClr val="E2DEBA"/>
        </a:accent5>
        <a:accent6>
          <a:srgbClr val="82A6B0"/>
        </a:accent6>
        <a:hlink>
          <a:srgbClr val="3E7DC2"/>
        </a:hlink>
        <a:folHlink>
          <a:srgbClr val="99CC00"/>
        </a:folHlink>
      </a:clrScheme>
      <a:clrMap bg1="lt1" tx1="dk1" bg2="lt2" tx2="dk2" accent1="accent1" accent2="accent2" accent3="accent3" accent4="accent4" accent5="accent5" accent6="accent6" hlink="hlink" folHlink="folHlink"/>
    </a:extraClrScheme>
    <a:extraClrScheme>
      <a:clrScheme name="242TGp_medical_light_v2 3">
        <a:dk1>
          <a:srgbClr val="000000"/>
        </a:dk1>
        <a:lt1>
          <a:srgbClr val="FFFFFF"/>
        </a:lt1>
        <a:dk2>
          <a:srgbClr val="000066"/>
        </a:dk2>
        <a:lt2>
          <a:srgbClr val="808080"/>
        </a:lt2>
        <a:accent1>
          <a:srgbClr val="99CCFF"/>
        </a:accent1>
        <a:accent2>
          <a:srgbClr val="5297D6"/>
        </a:accent2>
        <a:accent3>
          <a:srgbClr val="FFFFFF"/>
        </a:accent3>
        <a:accent4>
          <a:srgbClr val="000000"/>
        </a:accent4>
        <a:accent5>
          <a:srgbClr val="CAE2FF"/>
        </a:accent5>
        <a:accent6>
          <a:srgbClr val="4988C2"/>
        </a:accent6>
        <a:hlink>
          <a:srgbClr val="3333CC"/>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主题">
      <a:majorFont>
        <a:latin typeface=""/>
        <a:ea typeface=""/>
        <a:cs typeface=""/>
      </a:majorFont>
      <a:minorFont>
        <a:latin typeface=""/>
        <a:ea typeface=""/>
        <a:cs typeface=""/>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主题​​">
  <a:themeElements>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Office 主题​​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071tgp_medical_3color">
  <a:themeElements>
    <a:clrScheme name="071tgp_medical_3color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fontScheme name="071tgp_medical_3colo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071tgp_medical_3color 1">
        <a:dk1>
          <a:srgbClr val="264040"/>
        </a:dk1>
        <a:lt1>
          <a:srgbClr val="FFFFFF"/>
        </a:lt1>
        <a:dk2>
          <a:srgbClr val="075957"/>
        </a:dk2>
        <a:lt2>
          <a:srgbClr val="DDDDDD"/>
        </a:lt2>
        <a:accent1>
          <a:srgbClr val="6DB52B"/>
        </a:accent1>
        <a:accent2>
          <a:srgbClr val="9C502E"/>
        </a:accent2>
        <a:accent3>
          <a:srgbClr val="FFFFFF"/>
        </a:accent3>
        <a:accent4>
          <a:srgbClr val="1F3535"/>
        </a:accent4>
        <a:accent5>
          <a:srgbClr val="BAD7AC"/>
        </a:accent5>
        <a:accent6>
          <a:srgbClr val="8D4829"/>
        </a:accent6>
        <a:hlink>
          <a:srgbClr val="BDAC2F"/>
        </a:hlink>
        <a:folHlink>
          <a:srgbClr val="388886"/>
        </a:folHlink>
      </a:clrScheme>
      <a:clrMap bg1="lt1" tx1="dk1" bg2="lt2" tx2="dk2" accent1="accent1" accent2="accent2" accent3="accent3" accent4="accent4" accent5="accent5" accent6="accent6" hlink="hlink" folHlink="folHlink"/>
    </a:extraClrScheme>
    <a:extraClrScheme>
      <a:clrScheme name="071tgp_medical_3color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clrMap bg1="lt1" tx1="dk1" bg2="lt2" tx2="dk2" accent1="accent1" accent2="accent2" accent3="accent3" accent4="accent4" accent5="accent5" accent6="accent6" hlink="hlink" folHlink="folHlink"/>
    </a:extraClrScheme>
    <a:extraClrScheme>
      <a:clrScheme name="071tgp_medical_3color 3">
        <a:dk1>
          <a:srgbClr val="000000"/>
        </a:dk1>
        <a:lt1>
          <a:srgbClr val="FFFFFF"/>
        </a:lt1>
        <a:dk2>
          <a:srgbClr val="3354A5"/>
        </a:dk2>
        <a:lt2>
          <a:srgbClr val="DDDDDD"/>
        </a:lt2>
        <a:accent1>
          <a:srgbClr val="CBB61D"/>
        </a:accent1>
        <a:accent2>
          <a:srgbClr val="684296"/>
        </a:accent2>
        <a:accent3>
          <a:srgbClr val="FFFFFF"/>
        </a:accent3>
        <a:accent4>
          <a:srgbClr val="000000"/>
        </a:accent4>
        <a:accent5>
          <a:srgbClr val="E2D7AB"/>
        </a:accent5>
        <a:accent6>
          <a:srgbClr val="5E3B87"/>
        </a:accent6>
        <a:hlink>
          <a:srgbClr val="1CA4B2"/>
        </a:hlink>
        <a:folHlink>
          <a:srgbClr val="1C5C8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071tgp_medical_3color_2">
  <a:themeElements>
    <a:clrScheme name="071tgp_medical_3color_2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fontScheme name="071tgp_medical_3color_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071tgp_medical_3color_2 1">
        <a:dk1>
          <a:srgbClr val="264040"/>
        </a:dk1>
        <a:lt1>
          <a:srgbClr val="FFFFFF"/>
        </a:lt1>
        <a:dk2>
          <a:srgbClr val="075957"/>
        </a:dk2>
        <a:lt2>
          <a:srgbClr val="DDDDDD"/>
        </a:lt2>
        <a:accent1>
          <a:srgbClr val="6DB52B"/>
        </a:accent1>
        <a:accent2>
          <a:srgbClr val="9C502E"/>
        </a:accent2>
        <a:accent3>
          <a:srgbClr val="FFFFFF"/>
        </a:accent3>
        <a:accent4>
          <a:srgbClr val="1F3535"/>
        </a:accent4>
        <a:accent5>
          <a:srgbClr val="BAD7AC"/>
        </a:accent5>
        <a:accent6>
          <a:srgbClr val="8D4829"/>
        </a:accent6>
        <a:hlink>
          <a:srgbClr val="BDAC2F"/>
        </a:hlink>
        <a:folHlink>
          <a:srgbClr val="388886"/>
        </a:folHlink>
      </a:clrScheme>
      <a:clrMap bg1="lt1" tx1="dk1" bg2="lt2" tx2="dk2" accent1="accent1" accent2="accent2" accent3="accent3" accent4="accent4" accent5="accent5" accent6="accent6" hlink="hlink" folHlink="folHlink"/>
    </a:extraClrScheme>
    <a:extraClrScheme>
      <a:clrScheme name="071tgp_medical_3color_2 2">
        <a:dk1>
          <a:srgbClr val="000000"/>
        </a:dk1>
        <a:lt1>
          <a:srgbClr val="FFFFFF"/>
        </a:lt1>
        <a:dk2>
          <a:srgbClr val="1C4590"/>
        </a:dk2>
        <a:lt2>
          <a:srgbClr val="DDDDDD"/>
        </a:lt2>
        <a:accent1>
          <a:srgbClr val="B13621"/>
        </a:accent1>
        <a:accent2>
          <a:srgbClr val="5940D6"/>
        </a:accent2>
        <a:accent3>
          <a:srgbClr val="FFFFFF"/>
        </a:accent3>
        <a:accent4>
          <a:srgbClr val="000000"/>
        </a:accent4>
        <a:accent5>
          <a:srgbClr val="D5AEAB"/>
        </a:accent5>
        <a:accent6>
          <a:srgbClr val="5039C2"/>
        </a:accent6>
        <a:hlink>
          <a:srgbClr val="7DBE4C"/>
        </a:hlink>
        <a:folHlink>
          <a:srgbClr val="308DEA"/>
        </a:folHlink>
      </a:clrScheme>
      <a:clrMap bg1="lt1" tx1="dk1" bg2="lt2" tx2="dk2" accent1="accent1" accent2="accent2" accent3="accent3" accent4="accent4" accent5="accent5" accent6="accent6" hlink="hlink" folHlink="folHlink"/>
    </a:extraClrScheme>
    <a:extraClrScheme>
      <a:clrScheme name="071tgp_medical_3color_2 3">
        <a:dk1>
          <a:srgbClr val="000000"/>
        </a:dk1>
        <a:lt1>
          <a:srgbClr val="FFFFFF"/>
        </a:lt1>
        <a:dk2>
          <a:srgbClr val="3354A5"/>
        </a:dk2>
        <a:lt2>
          <a:srgbClr val="DDDDDD"/>
        </a:lt2>
        <a:accent1>
          <a:srgbClr val="CBB61D"/>
        </a:accent1>
        <a:accent2>
          <a:srgbClr val="684296"/>
        </a:accent2>
        <a:accent3>
          <a:srgbClr val="FFFFFF"/>
        </a:accent3>
        <a:accent4>
          <a:srgbClr val="000000"/>
        </a:accent4>
        <a:accent5>
          <a:srgbClr val="E2D7AB"/>
        </a:accent5>
        <a:accent6>
          <a:srgbClr val="5E3B87"/>
        </a:accent6>
        <a:hlink>
          <a:srgbClr val="1CA4B2"/>
        </a:hlink>
        <a:folHlink>
          <a:srgbClr val="1C5C8C"/>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主题​​_2">
  <a:themeElements>
    <a:clrScheme name="Office 主题​​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主题​​_2">
      <a:majorFont>
        <a:latin typeface="Calibri"/>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800" b="1" i="0" u="none" strike="noStrike" cap="none" normalizeH="0" baseline="0" smtClean="0">
            <a:ln>
              <a:noFill/>
            </a:ln>
            <a:solidFill>
              <a:schemeClr val="tx1"/>
            </a:solidFill>
            <a:effectLst/>
            <a:latin typeface="Arial" pitchFamily="34" charset="0"/>
            <a:ea typeface="黑体" pitchFamily="49" charset="-122"/>
          </a:defRPr>
        </a:defPPr>
      </a:lstStyle>
    </a:lnDef>
  </a:objectDefaults>
  <a:extraClrSchemeLst>
    <a:extraClrScheme>
      <a:clrScheme name="Office 主题​​_2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19.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2010-6-3北京天伦王朝2-1(BJ)">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华文细黑"/>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北京医院模版">
  <a:themeElements>
    <a:clrScheme name="自定义 1">
      <a:dk1>
        <a:srgbClr val="000000"/>
      </a:dk1>
      <a:lt1>
        <a:srgbClr val="FFFFFF"/>
      </a:lt1>
      <a:dk2>
        <a:srgbClr val="000000"/>
      </a:dk2>
      <a:lt2>
        <a:srgbClr val="00B0F0"/>
      </a:lt2>
      <a:accent1>
        <a:srgbClr val="0070C0"/>
      </a:accent1>
      <a:accent2>
        <a:srgbClr val="0070C0"/>
      </a:accent2>
      <a:accent3>
        <a:srgbClr val="002060"/>
      </a:accent3>
      <a:accent4>
        <a:srgbClr val="000000"/>
      </a:accent4>
      <a:accent5>
        <a:srgbClr val="FDECB3"/>
      </a:accent5>
      <a:accent6>
        <a:srgbClr val="0070C0"/>
      </a:accent6>
      <a:hlink>
        <a:srgbClr val="CC3300"/>
      </a:hlink>
      <a:folHlink>
        <a:srgbClr val="9966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北京医院模版">
  <a:themeElements>
    <a:clrScheme name="自定义 1">
      <a:dk1>
        <a:srgbClr val="000000"/>
      </a:dk1>
      <a:lt1>
        <a:srgbClr val="FFFFFF"/>
      </a:lt1>
      <a:dk2>
        <a:srgbClr val="000000"/>
      </a:dk2>
      <a:lt2>
        <a:srgbClr val="00B0F0"/>
      </a:lt2>
      <a:accent1>
        <a:srgbClr val="0070C0"/>
      </a:accent1>
      <a:accent2>
        <a:srgbClr val="0070C0"/>
      </a:accent2>
      <a:accent3>
        <a:srgbClr val="002060"/>
      </a:accent3>
      <a:accent4>
        <a:srgbClr val="000000"/>
      </a:accent4>
      <a:accent5>
        <a:srgbClr val="FDECB3"/>
      </a:accent5>
      <a:accent6>
        <a:srgbClr val="0070C0"/>
      </a:accent6>
      <a:hlink>
        <a:srgbClr val="CC3300"/>
      </a:hlink>
      <a:folHlink>
        <a:srgbClr val="9966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默认设计模板">
  <a:themeElements>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A0-Cust  portrait">
  <a:themeElements>
    <a:clrScheme name="">
      <a:dk1>
        <a:srgbClr val="000066"/>
      </a:dk1>
      <a:lt1>
        <a:srgbClr val="FFFFFF"/>
      </a:lt1>
      <a:dk2>
        <a:srgbClr val="0033CC"/>
      </a:dk2>
      <a:lt2>
        <a:srgbClr val="B7CFFF"/>
      </a:lt2>
      <a:accent1>
        <a:srgbClr val="DE5930"/>
      </a:accent1>
      <a:accent2>
        <a:srgbClr val="FFCC00"/>
      </a:accent2>
      <a:accent3>
        <a:srgbClr val="AAADE2"/>
      </a:accent3>
      <a:accent4>
        <a:srgbClr val="DADADA"/>
      </a:accent4>
      <a:accent5>
        <a:srgbClr val="ECB5AD"/>
      </a:accent5>
      <a:accent6>
        <a:srgbClr val="E7B900"/>
      </a:accent6>
      <a:hlink>
        <a:srgbClr val="00CC99"/>
      </a:hlink>
      <a:folHlink>
        <a:srgbClr val="BFBEA9"/>
      </a:folHlink>
    </a:clrScheme>
    <a:fontScheme name="A0-Cust  portrait">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0-Cust  portrai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0-Cust  portrai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0-Cust  portrai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0-Cust  portrai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0-Cust  portrai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0-Cust  portrai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0-Cust  portrai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help_engl">
  <a:themeElements>
    <a:clrScheme name="">
      <a:dk1>
        <a:srgbClr val="16235C"/>
      </a:dk1>
      <a:lt1>
        <a:srgbClr val="FFFFFF"/>
      </a:lt1>
      <a:dk2>
        <a:srgbClr val="16235C"/>
      </a:dk2>
      <a:lt2>
        <a:srgbClr val="CECECE"/>
      </a:lt2>
      <a:accent1>
        <a:srgbClr val="FFCC00"/>
      </a:accent1>
      <a:accent2>
        <a:srgbClr val="FFEEA7"/>
      </a:accent2>
      <a:accent3>
        <a:srgbClr val="FFFFFF"/>
      </a:accent3>
      <a:accent4>
        <a:srgbClr val="111C4D"/>
      </a:accent4>
      <a:accent5>
        <a:srgbClr val="FFE2AA"/>
      </a:accent5>
      <a:accent6>
        <a:srgbClr val="E7D897"/>
      </a:accent6>
      <a:hlink>
        <a:srgbClr val="FF0000"/>
      </a:hlink>
      <a:folHlink>
        <a:srgbClr val="919191"/>
      </a:folHlink>
    </a:clrScheme>
    <a:fontScheme name="help_eng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elp_engl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elp_eng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elp_engl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elp_engl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elp_engl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elp_engl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elp_engl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help_engl 8">
        <a:dk1>
          <a:srgbClr val="000000"/>
        </a:dk1>
        <a:lt1>
          <a:srgbClr val="FFFFFF"/>
        </a:lt1>
        <a:dk2>
          <a:srgbClr val="000000"/>
        </a:dk2>
        <a:lt2>
          <a:srgbClr val="CECECE"/>
        </a:lt2>
        <a:accent1>
          <a:srgbClr val="FAFD00"/>
        </a:accent1>
        <a:accent2>
          <a:srgbClr val="00AE00"/>
        </a:accent2>
        <a:accent3>
          <a:srgbClr val="FFFFFF"/>
        </a:accent3>
        <a:accent4>
          <a:srgbClr val="000000"/>
        </a:accent4>
        <a:accent5>
          <a:srgbClr val="FCFEAA"/>
        </a:accent5>
        <a:accent6>
          <a:srgbClr val="009D00"/>
        </a:accent6>
        <a:hlink>
          <a:srgbClr val="FC0128"/>
        </a:hlink>
        <a:folHlink>
          <a:srgbClr val="919191"/>
        </a:folHlink>
      </a:clrScheme>
      <a:clrMap bg1="lt1" tx1="dk1" bg2="lt2" tx2="dk2" accent1="accent1" accent2="accent2" accent3="accent3" accent4="accent4" accent5="accent5" accent6="accent6" hlink="hlink" folHlink="folHlink"/>
    </a:extraClrScheme>
    <a:extraClrScheme>
      <a:clrScheme name="help_engl 9">
        <a:dk1>
          <a:srgbClr val="000000"/>
        </a:dk1>
        <a:lt1>
          <a:srgbClr val="FFFFFF"/>
        </a:lt1>
        <a:dk2>
          <a:srgbClr val="000000"/>
        </a:dk2>
        <a:lt2>
          <a:srgbClr val="CECECE"/>
        </a:lt2>
        <a:accent1>
          <a:srgbClr val="FAFD00"/>
        </a:accent1>
        <a:accent2>
          <a:srgbClr val="FCFEB9"/>
        </a:accent2>
        <a:accent3>
          <a:srgbClr val="FFFFFF"/>
        </a:accent3>
        <a:accent4>
          <a:srgbClr val="000000"/>
        </a:accent4>
        <a:accent5>
          <a:srgbClr val="FCFEAA"/>
        </a:accent5>
        <a:accent6>
          <a:srgbClr val="E4E6A7"/>
        </a:accent6>
        <a:hlink>
          <a:srgbClr val="FC0128"/>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血液系统药物药动学讲课(首医7年制)</Template>
  <TotalTime>3072</TotalTime>
  <Words>2359</Words>
  <Application>Microsoft Office PowerPoint</Application>
  <PresentationFormat>全屏显示(4:3)</PresentationFormat>
  <Paragraphs>339</Paragraphs>
  <Slides>63</Slides>
  <Notes>6</Notes>
  <HiddenSlides>0</HiddenSlides>
  <MMClips>0</MMClips>
  <ScaleCrop>false</ScaleCrop>
  <HeadingPairs>
    <vt:vector size="4" baseType="variant">
      <vt:variant>
        <vt:lpstr>主题</vt:lpstr>
      </vt:variant>
      <vt:variant>
        <vt:i4>21</vt:i4>
      </vt:variant>
      <vt:variant>
        <vt:lpstr>幻灯片标题</vt:lpstr>
      </vt:variant>
      <vt:variant>
        <vt:i4>63</vt:i4>
      </vt:variant>
    </vt:vector>
  </HeadingPairs>
  <TitlesOfParts>
    <vt:vector size="84" baseType="lpstr">
      <vt:lpstr>中性</vt:lpstr>
      <vt:lpstr>2010-6-3北京天伦王朝2-1(BJ)</vt:lpstr>
      <vt:lpstr>2_默认设计模板</vt:lpstr>
      <vt:lpstr>A0-Cust  portrait</vt:lpstr>
      <vt:lpstr>help_engl</vt:lpstr>
      <vt:lpstr>Modèle par défaut</vt:lpstr>
      <vt:lpstr>5_主题1</vt:lpstr>
      <vt:lpstr>8_主题1</vt:lpstr>
      <vt:lpstr>自定义设计方案</vt:lpstr>
      <vt:lpstr>10_主题1</vt:lpstr>
      <vt:lpstr>12_主题1</vt:lpstr>
      <vt:lpstr>242TGp_medical_light_v2</vt:lpstr>
      <vt:lpstr>Office 主题</vt:lpstr>
      <vt:lpstr>Office 主题​​</vt:lpstr>
      <vt:lpstr>071tgp_medical_3color</vt:lpstr>
      <vt:lpstr>071tgp_medical_3color_2</vt:lpstr>
      <vt:lpstr>Office 主题​​_2</vt:lpstr>
      <vt:lpstr>聚合</vt:lpstr>
      <vt:lpstr>暗香扑面</vt:lpstr>
      <vt:lpstr>1_北京医院模版</vt:lpstr>
      <vt:lpstr>北京医院模版</vt:lpstr>
      <vt:lpstr>合理用药</vt:lpstr>
      <vt:lpstr>提纲</vt:lpstr>
      <vt:lpstr>PowerPoint 演示文稿</vt:lpstr>
      <vt:lpstr>PowerPoint 演示文稿</vt:lpstr>
      <vt:lpstr>PowerPoint 演示文稿</vt:lpstr>
      <vt:lpstr>PowerPoint 演示文稿</vt:lpstr>
      <vt:lpstr>合理用药三要素</vt:lpstr>
      <vt:lpstr>PowerPoint 演示文稿</vt:lpstr>
      <vt:lpstr>PowerPoint 演示文稿</vt:lpstr>
      <vt:lpstr>PowerPoint 演示文稿</vt:lpstr>
      <vt:lpstr>用药问题—患者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如何处理过期药品</vt:lpstr>
      <vt:lpstr>PowerPoint 演示文稿</vt:lpstr>
      <vt:lpstr>   药 品 储 存</vt:lpstr>
      <vt:lpstr>药 品 标 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特殊人群的安全用药问题</vt:lpstr>
      <vt:lpstr>PowerPoint 演示文稿</vt:lpstr>
      <vt:lpstr>PowerPoint 演示文稿</vt:lpstr>
      <vt:lpstr>PowerPoint 演示文稿</vt:lpstr>
      <vt:lpstr>PowerPoint 演示文稿</vt:lpstr>
      <vt:lpstr>PowerPoint 演示文稿</vt:lpstr>
      <vt:lpstr>代谢</vt:lpstr>
      <vt:lpstr>排泄</vt:lpstr>
      <vt:lpstr>PowerPoint 演示文稿</vt:lpstr>
      <vt:lpstr>PowerPoint 演示文稿</vt:lpstr>
      <vt:lpstr>PowerPoint 演示文稿</vt:lpstr>
      <vt:lpstr>老年人自身问题</vt:lpstr>
      <vt:lpstr>老年人用药原则</vt:lpstr>
      <vt:lpstr>PowerPoint 演示文稿</vt:lpstr>
      <vt:lpstr>感冒误区 </vt:lpstr>
      <vt:lpstr>致依赖性药物不合理使用</vt:lpstr>
      <vt:lpstr>患者用药教育--就诊要求</vt:lpstr>
      <vt:lpstr>药物服用方法</vt:lpstr>
      <vt:lpstr>药品开封后的保存期限</vt:lpstr>
      <vt:lpstr>用药误区</vt:lpstr>
      <vt:lpstr>服药前后需要注意什么</vt:lpstr>
      <vt:lpstr>何时服药最佳</vt:lpstr>
      <vt:lpstr>PowerPoint 演示文稿</vt:lpstr>
      <vt:lpstr>接种疫苗</vt:lpstr>
      <vt:lpstr>保 健 食 品</vt:lpstr>
      <vt:lpstr>PowerPoint 演示文稿</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dc:creator>
  <cp:lastModifiedBy>张宗奎</cp:lastModifiedBy>
  <cp:revision>72</cp:revision>
  <dcterms:created xsi:type="dcterms:W3CDTF">2013-10-21T00:00:30Z</dcterms:created>
  <dcterms:modified xsi:type="dcterms:W3CDTF">2016-11-24T01:43:51Z</dcterms:modified>
</cp:coreProperties>
</file>